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689A61-0911-47D4-A878-B8B1C1A5BD78}" type="datetimeFigureOut">
              <a:rPr lang="zh-TW" altLang="en-US" smtClean="0"/>
              <a:t>2014/4/24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D2F147B-BFFB-438F-B14E-C9DDAB4633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中行書" pitchFamily="65" charset="-120"/>
                <a:ea typeface="文鼎中行書" pitchFamily="65" charset="-120"/>
              </a:rPr>
              <a:t>   純粹的美    就能將你感動</a:t>
            </a:r>
            <a:endParaRPr lang="zh-TW" altLang="en-US" dirty="0">
              <a:latin typeface="文鼎中行書" pitchFamily="65" charset="-120"/>
              <a:ea typeface="文鼎中行書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/>
              <a:t>            </a:t>
            </a:r>
            <a:r>
              <a:rPr lang="zh-TW" altLang="en-US" sz="6600" dirty="0" smtClean="0">
                <a:latin typeface="文鼎中行書" pitchFamily="65" charset="-120"/>
                <a:ea typeface="文鼎中行書" pitchFamily="65" charset="-120"/>
              </a:rPr>
              <a:t>美的感受</a:t>
            </a:r>
            <a:endParaRPr lang="zh-TW" altLang="en-US" sz="6600" dirty="0">
              <a:latin typeface="文鼎中行書" pitchFamily="65" charset="-120"/>
              <a:ea typeface="文鼎中行書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756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8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1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7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2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3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69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4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2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6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1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77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0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8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4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3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9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7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6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</TotalTime>
  <Words>13</Words>
  <Application>Microsoft Office PowerPoint</Application>
  <PresentationFormat>如螢幕大小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地鐵</vt:lpstr>
      <vt:lpstr>   純粹的美    就能將你感動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純粹的美    就能將你感動</dc:title>
  <dc:creator>spp</dc:creator>
  <cp:lastModifiedBy>spp</cp:lastModifiedBy>
  <cp:revision>2</cp:revision>
  <dcterms:created xsi:type="dcterms:W3CDTF">2014-04-23T23:08:19Z</dcterms:created>
  <dcterms:modified xsi:type="dcterms:W3CDTF">2014-04-23T23:22:53Z</dcterms:modified>
</cp:coreProperties>
</file>