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50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1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04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64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84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05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88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89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24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6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60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592CF-5C09-40F3-AD0F-D3D5AAA4BC38}" type="datetimeFigureOut">
              <a:rPr lang="zh-TW" altLang="en-US" smtClean="0"/>
              <a:t>2017/6/25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218F-7B64-46AC-BBAE-5C2287B869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17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炎热天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510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zh-TW" altLang="en-US" b="1" dirty="0">
                <a:solidFill>
                  <a:srgbClr val="00B0F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炎炎夏日  要如何消暑</a:t>
            </a:r>
          </a:p>
        </p:txBody>
      </p:sp>
    </p:spTree>
    <p:extLst>
      <p:ext uri="{BB962C8B-B14F-4D97-AF65-F5344CB8AC3E}">
        <p14:creationId xmlns:p14="http://schemas.microsoft.com/office/powerpoint/2010/main" val="402799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2345592045b07e7d05c897fa98939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7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bg1"/>
                </a:solidFill>
              </a:rPr>
              <a:t>到電影院看恐怖電影</a:t>
            </a:r>
            <a:endParaRPr lang="zh-TW" alt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6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ircle/>
      </p:transition>
    </mc:Choice>
    <mc:Fallback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C:\Users\wei\AppData\Local\Microsoft\Windows\INetCache\Content.Word\139753715_1306251027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417" y="116632"/>
            <a:ext cx="8229600" cy="7344816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 smtClean="0">
                <a:solidFill>
                  <a:schemeClr val="accent6"/>
                </a:solidFill>
              </a:rPr>
              <a:t>或者</a:t>
            </a:r>
            <a:r>
              <a:rPr lang="en-US" altLang="zh-TW" b="1" dirty="0" smtClean="0">
                <a:solidFill>
                  <a:schemeClr val="accent6"/>
                </a:solidFill>
              </a:rPr>
              <a:t/>
            </a:r>
            <a:br>
              <a:rPr lang="en-US" altLang="zh-TW" b="1" dirty="0" smtClean="0">
                <a:solidFill>
                  <a:schemeClr val="accent6"/>
                </a:solidFill>
              </a:rPr>
            </a:br>
            <a:r>
              <a:rPr lang="en-US" altLang="zh-TW" b="1" dirty="0" smtClean="0">
                <a:solidFill>
                  <a:schemeClr val="accent6"/>
                </a:solidFill>
              </a:rPr>
              <a:t/>
            </a:r>
            <a:br>
              <a:rPr lang="en-US" altLang="zh-TW" b="1" dirty="0" smtClean="0">
                <a:solidFill>
                  <a:schemeClr val="accent6"/>
                </a:solidFill>
              </a:rPr>
            </a:br>
            <a:r>
              <a:rPr lang="zh-TW" altLang="en-US" b="1" dirty="0">
                <a:solidFill>
                  <a:schemeClr val="accent6"/>
                </a:solidFill>
              </a:rPr>
              <a:t>一回到家</a:t>
            </a:r>
            <a:r>
              <a:rPr lang="zh-TW" altLang="en-US" b="1" dirty="0" smtClean="0">
                <a:solidFill>
                  <a:schemeClr val="accent6"/>
                </a:solidFill>
              </a:rPr>
              <a:t>中</a:t>
            </a:r>
            <a:r>
              <a:rPr lang="en-US" altLang="zh-TW" b="1" dirty="0" smtClean="0">
                <a:solidFill>
                  <a:schemeClr val="accent6"/>
                </a:solidFill>
              </a:rPr>
              <a:t/>
            </a:r>
            <a:br>
              <a:rPr lang="en-US" altLang="zh-TW" b="1" dirty="0" smtClean="0">
                <a:solidFill>
                  <a:schemeClr val="accent6"/>
                </a:solidFill>
              </a:rPr>
            </a:br>
            <a:r>
              <a:rPr lang="en-US" altLang="zh-TW" b="1" dirty="0" smtClean="0">
                <a:solidFill>
                  <a:schemeClr val="accent6"/>
                </a:solidFill>
              </a:rPr>
              <a:t/>
            </a:r>
            <a:br>
              <a:rPr lang="en-US" altLang="zh-TW" b="1" dirty="0" smtClean="0">
                <a:solidFill>
                  <a:schemeClr val="accent6"/>
                </a:solidFill>
              </a:rPr>
            </a:br>
            <a:r>
              <a:rPr lang="zh-TW" altLang="en-US" b="1" dirty="0">
                <a:solidFill>
                  <a:schemeClr val="accent6"/>
                </a:solidFill>
              </a:rPr>
              <a:t>馬上脫去一身黏</a:t>
            </a:r>
            <a:r>
              <a:rPr lang="zh-TW" altLang="en-US" b="1" dirty="0" smtClean="0">
                <a:solidFill>
                  <a:schemeClr val="accent6"/>
                </a:solidFill>
              </a:rPr>
              <a:t>膩</a:t>
            </a:r>
            <a:r>
              <a:rPr lang="en-US" altLang="zh-TW" b="1" dirty="0" smtClean="0">
                <a:solidFill>
                  <a:schemeClr val="accent6"/>
                </a:solidFill>
              </a:rPr>
              <a:t/>
            </a:r>
            <a:br>
              <a:rPr lang="en-US" altLang="zh-TW" b="1" dirty="0" smtClean="0">
                <a:solidFill>
                  <a:schemeClr val="accent6"/>
                </a:solidFill>
              </a:rPr>
            </a:br>
            <a:r>
              <a:rPr lang="en-US" altLang="zh-TW" b="1" dirty="0" smtClean="0">
                <a:solidFill>
                  <a:schemeClr val="accent6"/>
                </a:solidFill>
              </a:rPr>
              <a:t/>
            </a:r>
            <a:br>
              <a:rPr lang="en-US" altLang="zh-TW" b="1" dirty="0" smtClean="0">
                <a:solidFill>
                  <a:schemeClr val="accent6"/>
                </a:solidFill>
              </a:rPr>
            </a:br>
            <a:r>
              <a:rPr lang="zh-TW" altLang="en-US" b="1" dirty="0">
                <a:solidFill>
                  <a:schemeClr val="accent6"/>
                </a:solidFill>
              </a:rPr>
              <a:t>好好呵護自己的</a:t>
            </a:r>
            <a:r>
              <a:rPr lang="zh-TW" altLang="en-US" b="1" dirty="0" smtClean="0">
                <a:solidFill>
                  <a:schemeClr val="accent6"/>
                </a:solidFill>
              </a:rPr>
              <a:t>肌膚</a:t>
            </a:r>
            <a:r>
              <a:rPr lang="en-US" altLang="zh-TW" b="1" dirty="0" smtClean="0">
                <a:solidFill>
                  <a:schemeClr val="accent6"/>
                </a:solidFill>
              </a:rPr>
              <a:t/>
            </a:r>
            <a:br>
              <a:rPr lang="en-US" altLang="zh-TW" b="1" dirty="0" smtClean="0">
                <a:solidFill>
                  <a:schemeClr val="accent6"/>
                </a:solidFill>
              </a:rPr>
            </a:br>
            <a:r>
              <a:rPr lang="en-US" altLang="zh-TW" b="1" dirty="0" smtClean="0">
                <a:solidFill>
                  <a:schemeClr val="accent6"/>
                </a:solidFill>
              </a:rPr>
              <a:t/>
            </a:r>
            <a:br>
              <a:rPr lang="en-US" altLang="zh-TW" b="1" dirty="0" smtClean="0">
                <a:solidFill>
                  <a:schemeClr val="accent6"/>
                </a:solidFill>
              </a:rPr>
            </a:br>
            <a:r>
              <a:rPr lang="zh-TW" altLang="en-US" b="1" dirty="0">
                <a:solidFill>
                  <a:schemeClr val="accent6"/>
                </a:solidFill>
              </a:rPr>
              <a:t>享受</a:t>
            </a:r>
            <a:r>
              <a:rPr lang="zh-TW" altLang="en-US" b="1" dirty="0" smtClean="0">
                <a:solidFill>
                  <a:schemeClr val="accent6"/>
                </a:solidFill>
              </a:rPr>
              <a:t>洗澡</a:t>
            </a:r>
            <a:r>
              <a:rPr lang="en-US" altLang="zh-TW" b="1" dirty="0" smtClean="0">
                <a:solidFill>
                  <a:schemeClr val="accent6"/>
                </a:solidFill>
              </a:rPr>
              <a:t/>
            </a:r>
            <a:br>
              <a:rPr lang="en-US" altLang="zh-TW" b="1" dirty="0" smtClean="0">
                <a:solidFill>
                  <a:schemeClr val="accent6"/>
                </a:solidFill>
              </a:rPr>
            </a:br>
            <a:r>
              <a:rPr lang="en-US" altLang="zh-TW" b="1" dirty="0" smtClean="0">
                <a:solidFill>
                  <a:schemeClr val="accent6"/>
                </a:solidFill>
              </a:rPr>
              <a:t/>
            </a:r>
            <a:br>
              <a:rPr lang="en-US" altLang="zh-TW" b="1" dirty="0" smtClean="0">
                <a:solidFill>
                  <a:schemeClr val="accent6"/>
                </a:solidFill>
              </a:rPr>
            </a:br>
            <a:r>
              <a:rPr lang="zh-TW" altLang="en-US" b="1" dirty="0">
                <a:solidFill>
                  <a:schemeClr val="accent6"/>
                </a:solidFill>
              </a:rPr>
              <a:t>帶來的清爽</a:t>
            </a:r>
            <a:r>
              <a:rPr lang="en-US" altLang="zh-TW" b="1" dirty="0" smtClean="0">
                <a:solidFill>
                  <a:schemeClr val="accent6"/>
                </a:solidFill>
              </a:rPr>
              <a:t/>
            </a:r>
            <a:br>
              <a:rPr lang="en-US" altLang="zh-TW" b="1" dirty="0" smtClean="0">
                <a:solidFill>
                  <a:schemeClr val="accent6"/>
                </a:solidFill>
              </a:rPr>
            </a:br>
            <a:endParaRPr lang="zh-TW" alt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9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27811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39" y="-13470"/>
            <a:ext cx="9204139" cy="689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8229600" cy="3888432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是來筒色彩繽紛</a:t>
            </a:r>
            <a: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sz="6000" b="1" dirty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奶香</a:t>
            </a:r>
            <a:r>
              <a:rPr lang="zh-TW" altLang="en-US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濃厚</a:t>
            </a:r>
            <a: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甜蜜</a:t>
            </a:r>
            <a:r>
              <a:rPr lang="zh-TW" altLang="en-US" sz="6000" b="1" dirty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無比</a:t>
            </a:r>
            <a:r>
              <a:rPr lang="zh-TW" altLang="en-US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的</a:t>
            </a:r>
            <a: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 smtClean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sz="6000" b="1" dirty="0" smtClean="0">
                <a:solidFill>
                  <a:srgbClr val="00206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冰淇淋</a:t>
            </a:r>
            <a:endParaRPr lang="zh-TW" altLang="en-US" sz="6000" b="1" dirty="0">
              <a:solidFill>
                <a:srgbClr val="002060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5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4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_144252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0249930" cy="711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還是來盤</a:t>
            </a:r>
            <a:r>
              <a:rPr lang="en-US" altLang="zh-TW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清爽可口</a:t>
            </a:r>
            <a:r>
              <a:rPr lang="en-US" altLang="zh-TW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的水果拼盤</a:t>
            </a:r>
            <a:r>
              <a:rPr lang="en-US" altLang="zh-TW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endParaRPr lang="zh-TW" alt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5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4894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9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5544616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</a:rPr>
              <a:t>或</a:t>
            </a:r>
            <a:r>
              <a:rPr lang="zh-TW" altLang="en-US" b="1" dirty="0" smtClean="0">
                <a:solidFill>
                  <a:srgbClr val="7030A0"/>
                </a:solidFill>
              </a:rPr>
              <a:t>者</a:t>
            </a:r>
            <a:r>
              <a:rPr lang="zh-TW" altLang="en-US" b="1" dirty="0" smtClean="0">
                <a:solidFill>
                  <a:srgbClr val="FFC000"/>
                </a:solidFill>
              </a:rPr>
              <a:t>來</a:t>
            </a:r>
            <a:r>
              <a:rPr lang="zh-TW" altLang="en-US" b="1" dirty="0" smtClean="0">
                <a:solidFill>
                  <a:srgbClr val="FF0000"/>
                </a:solidFill>
              </a:rPr>
              <a:t>杯</a:t>
            </a:r>
            <a:r>
              <a:rPr lang="zh-TW" altLang="en-US" b="1" dirty="0">
                <a:solidFill>
                  <a:srgbClr val="00B050"/>
                </a:solidFill>
              </a:rPr>
              <a:t> </a:t>
            </a:r>
            <a:r>
              <a:rPr lang="zh-TW" altLang="en-US" b="1" dirty="0" smtClean="0">
                <a:solidFill>
                  <a:srgbClr val="00B050"/>
                </a:solidFill>
              </a:rPr>
              <a:t>  </a:t>
            </a:r>
            <a:r>
              <a:rPr lang="zh-TW" altLang="en-US" b="1" dirty="0" smtClean="0">
                <a:solidFill>
                  <a:srgbClr val="FF0000"/>
                </a:solidFill>
              </a:rPr>
              <a:t>五</a:t>
            </a:r>
            <a:r>
              <a:rPr lang="zh-TW" altLang="en-US" b="1" dirty="0" smtClean="0">
                <a:solidFill>
                  <a:srgbClr val="00B050"/>
                </a:solidFill>
              </a:rPr>
              <a:t>顏</a:t>
            </a:r>
            <a:r>
              <a:rPr lang="zh-TW" altLang="en-US" b="1" dirty="0" smtClean="0">
                <a:solidFill>
                  <a:srgbClr val="FFFF00"/>
                </a:solidFill>
              </a:rPr>
              <a:t>六</a:t>
            </a:r>
            <a:r>
              <a:rPr lang="zh-TW" altLang="en-US" b="1" dirty="0" smtClean="0">
                <a:solidFill>
                  <a:srgbClr val="00B0F0"/>
                </a:solidFill>
              </a:rPr>
              <a:t>色</a:t>
            </a:r>
            <a:r>
              <a:rPr lang="en-US" altLang="zh-TW" b="1" dirty="0" smtClean="0">
                <a:solidFill>
                  <a:srgbClr val="FFFF00"/>
                </a:solidFill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</a:rPr>
            </a:br>
            <a:r>
              <a:rPr lang="en-US" altLang="zh-TW" b="1" dirty="0" smtClean="0">
                <a:solidFill>
                  <a:srgbClr val="FFFF00"/>
                </a:solidFill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</a:rPr>
            </a:br>
            <a:r>
              <a:rPr lang="zh-TW" altLang="en-US" b="1" dirty="0" smtClean="0">
                <a:solidFill>
                  <a:srgbClr val="FFFF00"/>
                </a:solidFill>
              </a:rPr>
              <a:t>令人</a:t>
            </a:r>
            <a:r>
              <a:rPr lang="en-US" altLang="zh-TW" b="1" dirty="0" smtClean="0">
                <a:solidFill>
                  <a:srgbClr val="FFFF00"/>
                </a:solidFill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</a:rPr>
            </a:br>
            <a:r>
              <a:rPr lang="en-US" altLang="zh-TW" b="1" dirty="0" smtClean="0">
                <a:solidFill>
                  <a:srgbClr val="FFFF00"/>
                </a:solidFill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</a:rPr>
            </a:br>
            <a:r>
              <a:rPr lang="zh-TW" altLang="en-US" b="1" dirty="0">
                <a:solidFill>
                  <a:srgbClr val="FFFF00"/>
                </a:solidFill>
              </a:rPr>
              <a:t>心情</a:t>
            </a:r>
            <a:r>
              <a:rPr lang="zh-TW" altLang="en-US" b="1" dirty="0" smtClean="0">
                <a:solidFill>
                  <a:srgbClr val="FFFF00"/>
                </a:solidFill>
              </a:rPr>
              <a:t>奔放</a:t>
            </a:r>
            <a:r>
              <a:rPr lang="en-US" altLang="zh-TW" b="1" dirty="0" smtClean="0">
                <a:solidFill>
                  <a:srgbClr val="FFFF00"/>
                </a:solidFill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</a:rPr>
            </a:br>
            <a:r>
              <a:rPr lang="en-US" altLang="zh-TW" b="1" dirty="0" smtClean="0">
                <a:solidFill>
                  <a:srgbClr val="FFFF00"/>
                </a:solidFill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</a:rPr>
            </a:br>
            <a:r>
              <a:rPr lang="zh-TW" altLang="en-US" b="1" dirty="0">
                <a:solidFill>
                  <a:srgbClr val="92D050"/>
                </a:solidFill>
              </a:rPr>
              <a:t>彷彿置身</a:t>
            </a:r>
            <a:r>
              <a:rPr lang="zh-TW" altLang="en-US" b="1" dirty="0">
                <a:solidFill>
                  <a:srgbClr val="FFFF00"/>
                </a:solidFill>
              </a:rPr>
              <a:t>度假</a:t>
            </a:r>
            <a:r>
              <a:rPr lang="zh-TW" altLang="en-US" b="1" dirty="0" smtClean="0">
                <a:solidFill>
                  <a:srgbClr val="FFFF00"/>
                </a:solidFill>
              </a:rPr>
              <a:t>天堂的</a:t>
            </a:r>
            <a:r>
              <a:rPr lang="en-US" altLang="zh-TW" b="1" dirty="0" smtClean="0">
                <a:solidFill>
                  <a:srgbClr val="FFFF00"/>
                </a:solidFill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</a:rPr>
            </a:br>
            <a:r>
              <a:rPr lang="en-US" altLang="zh-TW" b="1" dirty="0" smtClean="0">
                <a:solidFill>
                  <a:srgbClr val="FFFF00"/>
                </a:solidFill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</a:rPr>
            </a:br>
            <a:r>
              <a:rPr lang="zh-TW" altLang="en-US" b="1" dirty="0">
                <a:solidFill>
                  <a:srgbClr val="00B050"/>
                </a:solidFill>
              </a:rPr>
              <a:t>果汁饗宴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69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">
        <p14:honeycomb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-140H51012406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6537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7885" y="778694"/>
            <a:ext cx="8229600" cy="6178698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也可以</a:t>
            </a:r>
            <a: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b="1" dirty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把</a:t>
            </a:r>
            <a:r>
              <a:rPr lang="zh-TW" altLang="en-US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自己</a:t>
            </a:r>
            <a: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b="1" dirty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b="1" dirty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塞到</a:t>
            </a:r>
            <a: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b="1" dirty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b="1" dirty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夏天最消暑的水果</a:t>
            </a:r>
            <a: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b="1" dirty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b="1" dirty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西瓜裡</a:t>
            </a:r>
            <a: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endParaRPr lang="zh-TW" altLang="en-US" b="1" dirty="0">
              <a:solidFill>
                <a:srgbClr val="FFFF00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75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doors dir="vert"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130901084804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20262"/>
            <a:ext cx="107435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5688632"/>
          </a:xfrm>
        </p:spPr>
        <p:txBody>
          <a:bodyPr>
            <a:normAutofit fontScale="90000"/>
          </a:bodyPr>
          <a:lstStyle/>
          <a:p>
            <a:r>
              <a:rPr lang="zh-TW" altLang="en-US" sz="73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又或者</a:t>
            </a:r>
            <a:r>
              <a:rPr lang="en-US" altLang="zh-TW" sz="73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73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sz="73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73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sz="7300" b="1" dirty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到水上</a:t>
            </a:r>
            <a:r>
              <a:rPr lang="zh-TW" altLang="en-US" sz="73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樂園</a:t>
            </a:r>
            <a:r>
              <a:rPr lang="en-US" altLang="zh-TW" sz="73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73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sz="73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73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sz="7300" b="1" dirty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戲水衝浪</a:t>
            </a:r>
            <a:r>
              <a:rPr lang="en-US" altLang="zh-TW" sz="60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sz="60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b="1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endParaRPr lang="zh-TW" altLang="en-US" sz="6000" b="1" dirty="0">
              <a:solidFill>
                <a:srgbClr val="FFFF00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000">
        <p14:ripple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1c5d000210d0d5db1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150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0202" y="953344"/>
            <a:ext cx="8229600" cy="5904656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享受自由自在</a:t>
            </a:r>
            <a:r>
              <a:rPr lang="en-US" altLang="zh-TW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sz="6000" dirty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無拘無束</a:t>
            </a:r>
            <a:r>
              <a:rPr lang="zh-TW" altLang="en-US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的</a:t>
            </a:r>
            <a:r>
              <a:rPr lang="en-US" altLang="zh-TW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altLang="zh-TW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zh-TW" altLang="en-US" sz="6000" dirty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>感受</a:t>
            </a:r>
            <a:r>
              <a:rPr lang="en-US" altLang="zh-TW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n-US" altLang="zh-TW" sz="6000" dirty="0" smtClean="0">
                <a:solidFill>
                  <a:srgbClr val="FFFF00"/>
                </a:solidFill>
                <a:latin typeface="Segoe UI Black" panose="020B0A02040204020203" pitchFamily="34" charset="0"/>
                <a:cs typeface="Segoe UI Black" panose="020B0A02040204020203" pitchFamily="34" charset="0"/>
              </a:rPr>
            </a:br>
            <a:endParaRPr lang="zh-TW" altLang="en-US" sz="6000" dirty="0">
              <a:solidFill>
                <a:srgbClr val="FFFF00"/>
              </a:solidFill>
              <a:latin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9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14:prism isContent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2989"/>
            <a:ext cx="9144000" cy="1143000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solidFill>
                  <a:srgbClr val="0070C0"/>
                </a:solidFill>
              </a:rPr>
              <a:t>還是跟三五好友至溪邊溯溪</a:t>
            </a:r>
            <a:endParaRPr lang="zh-TW" altLang="en-US" sz="5400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63478743896500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207570"/>
            <a:ext cx="10231171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414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18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6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62" tmFilter="0, 0; 0.125,0.2665; 0.25,0.4; 0.375,0.465; 0.5,0.5;  0.625,0.535; 0.75,0.6; 0.875,0.7335; 1,1">
                                          <p:stCondLst>
                                            <p:cond delay="1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81" tmFilter="0, 0; 0.125,0.2665; 0.25,0.4; 0.375,0.465; 0.5,0.5;  0.625,0.535; 0.75,0.6; 0.875,0.7335; 1,1">
                                          <p:stCondLst>
                                            <p:cond delay="23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87" tmFilter="0, 0; 0.125,0.2665; 0.25,0.4; 0.375,0.465; 0.5,0.5;  0.625,0.535; 0.75,0.6; 0.875,0.7335; 1,1">
                                          <p:stCondLst>
                                            <p:cond delay="28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6">
                                          <p:stCondLst>
                                            <p:cond delay="11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90" decel="50000">
                                          <p:stCondLst>
                                            <p:cond delay="118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6">
                                          <p:stCondLst>
                                            <p:cond delay="22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90" decel="50000">
                                          <p:stCondLst>
                                            <p:cond delay="23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6">
                                          <p:stCondLst>
                                            <p:cond delay="287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90" decel="50000">
                                          <p:stCondLst>
                                            <p:cond delay="291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6">
                                          <p:stCondLst>
                                            <p:cond delay="31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90" decel="50000">
                                          <p:stCondLst>
                                            <p:cond delay="32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3013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" y="13068"/>
            <a:ext cx="91384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558924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7030A0"/>
                </a:solidFill>
              </a:rPr>
              <a:t>到</a:t>
            </a:r>
            <a:r>
              <a:rPr lang="en-US" altLang="zh-TW" sz="5400" dirty="0" smtClean="0">
                <a:solidFill>
                  <a:srgbClr val="7030A0"/>
                </a:solidFill>
              </a:rPr>
              <a:t>7-11</a:t>
            </a:r>
            <a:r>
              <a:rPr lang="zh-TW" altLang="en-US" sz="5400" dirty="0" smtClean="0">
                <a:solidFill>
                  <a:srgbClr val="7030A0"/>
                </a:solidFill>
              </a:rPr>
              <a:t>吹免費的冷氣</a:t>
            </a:r>
            <a:endParaRPr lang="zh-TW" altLang="en-US" sz="5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34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:push dir="u"/>
      </p:transition>
    </mc:Choice>
    <mc:Fallback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42</Words>
  <Application>Microsoft Office PowerPoint</Application>
  <PresentationFormat>如螢幕大小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炎炎夏日  要如何消暑</vt:lpstr>
      <vt:lpstr>是來筒色彩繽紛  奶香濃厚  甜蜜無比的  冰淇淋</vt:lpstr>
      <vt:lpstr>還是來盤  清爽可口  的水果拼盤 </vt:lpstr>
      <vt:lpstr>或者來杯   五顏六色  令人  心情奔放  彷彿置身度假天堂的  果汁饗宴   </vt:lpstr>
      <vt:lpstr>也可以  把自己  塞到  夏天最消暑的水果  西瓜裡 </vt:lpstr>
      <vt:lpstr>又或者  到水上樂園  戲水衝浪  </vt:lpstr>
      <vt:lpstr>享受自由自在  無拘無束的  感受 </vt:lpstr>
      <vt:lpstr>還是跟三五好友至溪邊溯溪</vt:lpstr>
      <vt:lpstr>到7-11吹免費的冷氣</vt:lpstr>
      <vt:lpstr>到電影院看恐怖電影</vt:lpstr>
      <vt:lpstr>或者  一回到家中  馬上脫去一身黏膩  好好呵護自己的肌膚  享受洗澡  帶來的清爽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wei</dc:creator>
  <cp:lastModifiedBy>wei</cp:lastModifiedBy>
  <cp:revision>10</cp:revision>
  <dcterms:created xsi:type="dcterms:W3CDTF">2017-06-25T15:25:33Z</dcterms:created>
  <dcterms:modified xsi:type="dcterms:W3CDTF">2017-06-25T16:41:57Z</dcterms:modified>
</cp:coreProperties>
</file>