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49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7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88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42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56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86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77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26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77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63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57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FBBB6-0F8B-4562-A820-4779E5A8652C}" type="datetimeFigureOut">
              <a:rPr lang="zh-TW" altLang="en-US" smtClean="0"/>
              <a:t>05/16/2021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65873-84E2-4261-BD8C-96745F4563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25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45863" y="692841"/>
            <a:ext cx="10528151" cy="6006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「姐姐在衣櫥內□□發現一隻老鼠，嚇得臉色蒼白。」□中應填入哪個語詞？ 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赫然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必然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茫然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當然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ts val="5760"/>
              </a:lnSpc>
              <a:spcAft>
                <a:spcPts val="0"/>
              </a:spcAft>
              <a:tabLst>
                <a:tab pos="647700" algn="l"/>
              </a:tabLst>
            </a:pPr>
            <a:endParaRPr lang="zh-TW" altLang="zh-TW" sz="4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64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2376" y="273437"/>
            <a:ext cx="115393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10.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臺南市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保留許多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鄭成功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時代的□□。」□中應填入哪個語詞？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遺囑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遺體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遺物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遺跡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6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7830" y="0"/>
            <a:ext cx="1131345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11.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（           ）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「□□器皿很脆弱，使用時要小心別摔破。」□中應填入哪個語詞？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玻璃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鋼鐵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塑膠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編織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zh-TW" altLang="zh-TW" sz="4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4951" y="154959"/>
            <a:ext cx="121310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12.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「患難時的相互扶持，使他們堅信兩人間的情誼是□□的。」□中應填入哪個語詞？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短暫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永別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永恆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恆心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82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8587" y="230407"/>
            <a:ext cx="113887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13.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「天空中飄著一團團□□，煞是好看！」□中應填入哪個語詞？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雲絮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絮叨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敗絮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絮煩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7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5256" y="940558"/>
            <a:ext cx="11474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14.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「透過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的□□□□，讓班上的教室布置增色不少。」□中應填入哪個語詞？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下筆成章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如火如荼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出神入化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神來之筆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6165" y="273437"/>
            <a:ext cx="114533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15.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「望著□□□□的海岸，容易讓人心情平靜。」□中應填入哪個語詞？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滔滔不絕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白浪滔滔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白雲蒼狗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翻雲覆雨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297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043492"/>
            <a:ext cx="1196250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16.</a:t>
            </a:r>
            <a:r>
              <a:rPr lang="zh-TW" altLang="en-US" sz="4800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「這批剛出土的□□，確定是上古遺留的歷史文物。」□中應填入哪個語詞？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陶器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陶冶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陶醉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薰陶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00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04046" y="445705"/>
            <a:ext cx="108831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17.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「日月□□永無止息的運行著。」□中應填入哪個語詞？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星空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星辰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流星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晨曦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12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4650" y="467076"/>
            <a:ext cx="11270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18.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「關於昨夜火災的起火原因，□□□□，有關單位正進行勘驗。」□中應填入哪個語詞？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大庭廣眾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眾望所歸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眾說紛紜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烏合之眾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68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31924" y="510251"/>
            <a:ext cx="111198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19.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「一個人的□□常可從他臉上的皺紋大略得知。」□中應填入哪個語詞？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年老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態度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個性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年齡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03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6314" y="585555"/>
            <a:ext cx="116684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「順著這條□□的小路下去，就可到達河邊。」□中應填入哪個語詞？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彎度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筆挺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粗壯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蜿蜒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14804" y="564039"/>
            <a:ext cx="111771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20.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「車輛如果常行駛山路，容易因□□負荷過度而縮短使用壽命。」□中應填入哪個語詞？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擎天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引擎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天氣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引進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19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0608" y="0"/>
            <a:ext cx="114891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21.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「滑翔翼順著下降的□□，順利的降落。」□中應填入哪個語詞？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大樓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候鳥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氣流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空氣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00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5002" y="660858"/>
            <a:ext cx="115321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22.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「老奶奶在神像前虔誠□□，祈求兒子能平安歸來。」□中應填入哪個語詞？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拜託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磨練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拜訪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膜拜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6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82532" y="520863"/>
            <a:ext cx="99902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23.</a:t>
            </a:r>
            <a:r>
              <a:rPr lang="zh-TW" altLang="en-US" sz="48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下列哪一個選項的讀音正確？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燥：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擎：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顛：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天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耕：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跟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763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0608" y="0"/>
            <a:ext cx="114891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24.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下列哪一個選項的讀音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滔：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辰：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陳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齡：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兀：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物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06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82532" y="520863"/>
            <a:ext cx="99902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25.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下列哪一個字去掉部首後，讀音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不變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華康標楷體"/>
                <a:ea typeface="標楷體" panose="03000509000000000000" pitchFamily="65" charset="-120"/>
                <a:cs typeface="Times New Roman" panose="02020603050405020304" pitchFamily="18" charset="0"/>
              </a:rPr>
              <a:t>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華康標楷體"/>
                <a:ea typeface="標楷體" panose="03000509000000000000" pitchFamily="65" charset="-120"/>
                <a:cs typeface="Times New Roman" panose="02020603050405020304" pitchFamily="18" charset="0"/>
              </a:rPr>
              <a:t>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華康標楷體"/>
                <a:ea typeface="標楷體" panose="03000509000000000000" pitchFamily="65" charset="-120"/>
                <a:cs typeface="Times New Roman" panose="02020603050405020304" pitchFamily="18" charset="0"/>
              </a:rPr>
              <a:t>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華康標楷體"/>
                <a:ea typeface="標楷體" panose="03000509000000000000" pitchFamily="65" charset="-120"/>
                <a:cs typeface="Times New Roman" panose="02020603050405020304" pitchFamily="18" charset="0"/>
              </a:rPr>
              <a:t>蜿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64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6922" y="757531"/>
            <a:ext cx="11291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26.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下列「　」中的字音，哪一個和「乾燥」的「燥」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枯「燥」無味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「燥」熱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肉「燥」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天乾物「燥」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17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82532" y="520863"/>
            <a:ext cx="99902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27.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下列「　」中的字，哪一組的字音兩兩相同？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「滔滔」不絕／驚「濤」駭浪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灌「溉」／慷「慨」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「膜」拜／「模」範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垂「涎」／蜿「蜒」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74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6165" y="117693"/>
            <a:ext cx="99902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28.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下列選項中，哪一組語詞有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叨叨絮絮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郝郝有名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滔滔雄辯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顛顛倒倒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228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6923" y="0"/>
            <a:ext cx="10517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54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29.</a:t>
            </a:r>
            <a:r>
              <a:rPr lang="zh-TW" altLang="en-US" sz="54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54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下列哪一個語詞，用字完全</a:t>
            </a:r>
            <a:r>
              <a:rPr lang="zh-TW" altLang="zh-TW" sz="54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無誤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8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8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妙齡女郎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5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5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一柱摯天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5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5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良宸美景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5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5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5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久汗不雨</a:t>
            </a:r>
            <a:endParaRPr lang="zh-TW" altLang="zh-TW" sz="4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8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10408" y="303489"/>
            <a:ext cx="116899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「經過軍隊□□的磨練，表哥軟弱的個性已改變了許多。」□中應填入哪個語詞？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嚴重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嚴寒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嚴酷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莊嚴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726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7073" y="122830"/>
            <a:ext cx="99902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30.</a:t>
            </a:r>
            <a:r>
              <a:rPr lang="zh-TW" altLang="en-US" sz="4800" kern="1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下列選項中，哪一個句子完全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錯字？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舉止粗滷，常弄壞物品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要吃這塊年糕前，記得先把表面的薄模撕去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哥哥在草叢裡，嚇然發現一隻受傷的小貓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外公和好友們喝茶聊天，常常一坐就好幾個時辰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TW" altLang="zh-TW" sz="4800" kern="1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0828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8339" y="408792"/>
            <a:ext cx="831566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31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「走在山間帵延的小路上，空氣中散發著自然的芬多精，帶走庫暑的躁热。」這個句子裡有幾個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325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24347" y="117693"/>
            <a:ext cx="940935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小益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年齣雖小，但他自立自強，無論他人如何勸說，仍几自殷勤挑水灌概、畊紜農田，最終迎來了大豐收。」這個句子裡有幾個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88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6923" y="0"/>
            <a:ext cx="945238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33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下列「　」中的注音寫成國字後，哪一組用字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」沛流離／「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」倒是非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保鮮「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」／橫膈「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春耕夏「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耘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」／眾說紛「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出身顯「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」／「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赫赫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」有名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22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19952" y="0"/>
            <a:ext cx="1167204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34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下列「　」中的注音寫成國字後，哪一組用字相同？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久「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」不雨／「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」鴨子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」天大罪／自「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掏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」腰包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絮絮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」不休／斷斷「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續續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良「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辰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」吉日／暮鼓「</a:t>
            </a:r>
            <a:r>
              <a:rPr lang="zh-TW" altLang="zh-TW" sz="8000" kern="100" dirty="0">
                <a:solidFill>
                  <a:srgbClr val="000000"/>
                </a:solidFill>
                <a:latin typeface="華康標楷體"/>
                <a:ea typeface="文鼎注音窄字" panose="020B0602010101010101" pitchFamily="33" charset="-120"/>
                <a:cs typeface="Times New Roman" panose="02020603050405020304" pitchFamily="18" charset="0"/>
              </a:rPr>
              <a:t>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」鐘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173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6165" y="924517"/>
            <a:ext cx="112919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35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下列生字與部首的配對，何者正確？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齡：齒部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魯：日部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顛：真部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旱：干部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67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1063" y="692986"/>
            <a:ext cx="112309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下列語詞，何者是由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部首的字組成？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燥熱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蜿蜒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灌溉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9064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7882" y="876011"/>
            <a:ext cx="10972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下列何者的部首與其他三者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酷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猶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4082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2376" y="1015861"/>
            <a:ext cx="113027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38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下列哪一組國字的部首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顛／頻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魯／旱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絮／紜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滔／溉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851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7426" y="0"/>
            <a:ext cx="108974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39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下列單位量詞的用法，何者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不正確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我的胃禁不住一陣翻騰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一對圓圓的大眼和一雙長腳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一系列沙漠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一波一波的彩色遮陽傘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3487" y="348451"/>
            <a:ext cx="116720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「今年夏天很少下雨，所以稻田呈現一片□□。」□中應填入哪個語詞？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乾爽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乾脆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2765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45864" y="1043492"/>
            <a:ext cx="107433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6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sz="46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6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下列選項中，哪一組語詞的意思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相反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蜿蜒／筆直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年齡／年紀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聞名／著名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傾斜／歪斜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364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5105" y="359063"/>
            <a:ext cx="1153936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41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下列各組「　」中的注音寫成國字後，何者兩兩相同？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」沛流離／「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」倒是非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出身顯「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」／恐「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」信件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」天大罪／自「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」腰包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一柱「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情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」天／「</a:t>
            </a:r>
            <a:r>
              <a:rPr lang="zh-TW" altLang="zh-TW" sz="8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情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」天霹靂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217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395" y="0"/>
            <a:ext cx="1211311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42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「人類面對自然的時候，是渺小的，於是人類膜拜自然、向自然學習。但當人類與自然融合為一的時候，人類也是可以偉大的。」這段文字的作者對於「自然」的看法，與下列何者最接近？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只有服從自然，才能戰勝自然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人終究比自然還要偉大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人與自然可以調和、互補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我不是不愛人類，而是更愛自然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68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77" y="423900"/>
            <a:ext cx="11854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43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飛機小，年齡卻不小，引擎聲轟隆轟隆的，有時候，使人懷疑它飛不動了，但它確實在飛，飛得一朵朵白雲像蓮花似的飄在小窗前；雲層時濃時薄，在這一穿一梭之中，不穩定的氣流已經把機上的人都顛成一圈圈的彈簧啦！」這段文字中共使用了幾種感官描寫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③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種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en-US" altLang="zh-TW" sz="4800" kern="100" dirty="0">
                <a:solidFill>
                  <a:srgbClr val="00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種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377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9772" y="494852"/>
            <a:ext cx="105251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44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有關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運用「倒敘」的寫作手法，下列敘述何者正確？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始終圍繞著事件的核心自由的敘述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將過程中強調的內容寫在開頭段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將事件的結局寫在開頭段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依序寫出事件發展的過程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1604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9050" y="743346"/>
            <a:ext cx="107304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45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如果要替換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一文的標題，下列何者最恰當？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沉默的刺激之旅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與外星人的第一次接觸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沙漠上的巨大天文曆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印加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人的奮鬥史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431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3071" y="75304"/>
            <a:ext cx="1194211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46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以下「　」中句型的關鍵詞，何者使用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「雖然」事隔多年，我「卻」仍然記得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當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zh-TW" altLang="en-US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時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的一切景象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趕快準備行李，「連」早點出發旅行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幾十年來，爺爺不曾中斷運動的習慣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zh-TW" altLang="en-US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所以」他每天都精神飽滿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「為了」獲得冠軍，哥哥正一股勁兒的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努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zh-TW" altLang="en-US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練習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0889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7274" y="258182"/>
            <a:ext cx="121023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47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有關「安頓」一詞的意思，下列何者與其他三者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他答應到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日本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一切都「安頓」好了之後，再與我聯繫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每次回到自己的家，總有一種身心「安頓」的感覺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社福機構把五歲的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阿秀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暫時「安頓」在寄養家庭中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媽媽把家事「安頓」得井井有條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9899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6819" y="96818"/>
            <a:ext cx="1101583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48</a:t>
            </a:r>
            <a:r>
              <a:rPr lang="zh-TW" altLang="en-US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製作肉「燥」是一件步驟繁複的事，必須先把紅蔥頭炒至金黃乾「燥」，再加入豬絞肉不斷拌炒，最後放進布滿各式調味料的大鍋中燉煮；期間必須忍受「燥」熱的環境，及枯「燥」的等待，才有美味上桌。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這段話中「燥」的讀音，依序為何？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0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0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0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0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破音一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／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ea typeface="文鼎注音窄字" panose="020B0602010101010101" pitchFamily="33" charset="-120"/>
                <a:cs typeface="Times New Roman" panose="02020603050405020304" pitchFamily="18" charset="0"/>
              </a:rPr>
              <a:t>燥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7708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5274" y="81975"/>
            <a:ext cx="104489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49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有關</a:t>
            </a:r>
            <a:r>
              <a:rPr lang="zh-TW" altLang="zh-TW" sz="44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一文，下列何者敘述正確？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線經過兩千年後才被人發現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作者觀賞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線時，心情沉重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線可以看出古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人是一個農耕民族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利馬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到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的路上，一邊是沙漠，一邊是高山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97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6669" y="552991"/>
            <a:ext cx="118011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「今天下午天氣□□，令人昏昏欲睡。」□中應填入哪個語詞？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枯燥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燥熱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熱鬧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熱絡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282" y="78344"/>
            <a:ext cx="117582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「沉默的動物園」能安然無損的存在兩千年，可能的原因</a:t>
            </a:r>
            <a:r>
              <a:rPr lang="zh-TW" altLang="zh-TW" sz="44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不含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下列何者？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位於沙漠上，在極度乾燥的氣候下，不受自然環境侵蝕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古人無法從高空俯瞰，因此人類始終沒有發現這些圖案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線位於偏僻的沙漠上，人跡罕至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為了發展天文學，古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人曾經立法禁止破壞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3512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049" y="284947"/>
            <a:ext cx="109600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51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的課文，人們最初認為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地上畫是什麼東西？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當時藝術家的作品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供人行走的道路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灌溉系統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區分田地的界線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483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9454" y="117693"/>
            <a:ext cx="119434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52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的課文，為什麼作者說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地上畫是一座「沉默的動物園」？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翻譯成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文是「沉默的動物園」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作者覺得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地上畫和動物園的規模一樣大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畫出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地上畫的人，很喜歡動物園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沙漠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表面上出現一系列清楚而美麗的動物幾何圖形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975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7841" y="355003"/>
            <a:ext cx="1148647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53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4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的課文，為什麼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科索克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會發現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的地上畫？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駕駛小飛機穿過平原時看見的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研究室的老師跟他說的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到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祕魯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旅遊時，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的居民跟他說的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剛好看到雜誌上的專題報導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026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2880" y="0"/>
            <a:ext cx="11887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54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的課文，關於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的敘述，下列何者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地上畫距今約兩千年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地上畫是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非洲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最具吸引力的歷史謎題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位在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祕魯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，</a:t>
            </a: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而</a:t>
            </a:r>
            <a:r>
              <a:rPr lang="zh-TW" altLang="zh-TW" sz="4800" u="sng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祕魯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的首都是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利馬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位在沙漠地帶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614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6668" y="205115"/>
            <a:ext cx="117581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55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（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一文，作者向讀者分享什麼內容？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看見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線的特色、內容及感受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介紹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南美洲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的旅遊熱門景點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描述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祕魯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的風土人情和景色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記敘沙漠之旅的過程和心得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7769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0050" y="573643"/>
            <a:ext cx="108094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56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是哪一種文體？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應用文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記敘文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說明文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議論文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527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0549" y="548015"/>
            <a:ext cx="92096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57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關於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一文，下列敘述何者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的巨大圖形是歷史之謎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作者記敘到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北美洲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旅行的景點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作者前往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祕魯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欣賞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線與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印加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文明有關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89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62534" y="612528"/>
            <a:ext cx="106576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58</a:t>
            </a:r>
            <a:r>
              <a:rPr lang="zh-TW" altLang="en-US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</a:t>
            </a:r>
            <a:r>
              <a:rPr lang="zh-TW" altLang="en-US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一文中，作者到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祕魯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旅行時，主要參觀了什麼景點？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撒哈拉大沙漠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太平洋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海岸地區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首都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利馬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901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2924" y="1078468"/>
            <a:ext cx="96488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59</a:t>
            </a:r>
            <a:r>
              <a:rPr lang="zh-TW" altLang="en-US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 </a:t>
            </a:r>
            <a:r>
              <a:rPr lang="zh-TW" altLang="en-US" sz="44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</a:t>
            </a:r>
            <a:r>
              <a:rPr lang="zh-TW" altLang="zh-TW" sz="44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線位在什麼樣的地形？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寒冷的高山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溫潤的平原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潮溼的雨林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乾燥的沙漠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4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1618" y="477688"/>
            <a:ext cx="1152861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4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en-US" sz="44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400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「在這裡從事□□的人，大多以種植玉米為主。」□中應填入哪個語詞？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漁業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農耕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建築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科技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7830" y="456026"/>
            <a:ext cx="111090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60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一文，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線在哪個國家？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美國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祕魯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巴西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墨西哥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3223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3435" y="101314"/>
            <a:ext cx="112811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61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線的存在證明了什麼？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人與自然總是對立於相反的兩端，無法和平相處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人與自然融合時，人也是偉大的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人定勝天，一定可以主宰大自然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大自然捉摸不定，人類只能順天而行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036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596313"/>
            <a:ext cx="118549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62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一文中，作者在什麼天氣到當地旅遊？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多雲陰雨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刮風下雪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炎熱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寒冷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685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9803" y="337984"/>
            <a:ext cx="107863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63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納斯卡線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下列哪種特色？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完整的幾何圖案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一系列的動植物圖案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顏色很繽紛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位於沙漠表面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8541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1317" y="208892"/>
            <a:ext cx="105496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64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一文中，誰發現了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線的圖形？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歐巴馬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貝多芬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愛迪生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保羅．科索克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6035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3740" y="445560"/>
            <a:ext cx="112058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65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一文中，作者觀看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線時，乘坐哪一種交通工具？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小飛機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郵輪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雙層遊覽巴士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高速火車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749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82531" y="466931"/>
            <a:ext cx="10560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66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u="wavy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一文中，作者認為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線將哪兩者合而為一？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景物、文字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經驗、想像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工作、休閒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美食、健康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609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0103" y="1065007"/>
            <a:ext cx="110337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67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4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一文中，作者寫下的圖形，缺少下列哪一項？</a:t>
            </a:r>
            <a:r>
              <a:rPr lang="zh-TW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0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哺乳類動物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鳥類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昆蟲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4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4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植物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648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8437" y="133444"/>
            <a:ext cx="112919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68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一文中，關於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線的圖形，下列敘述何者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為在乾燥的沙漠上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有動物幾何圖形和植物圖案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默默存在了兩千多年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直到一八三九年才被科學家發現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769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3741" y="294952"/>
            <a:ext cx="113457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69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關於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一文，下列敘述何者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錯誤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本文是一篇遊記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本文寫作方式運用｢倒敘｣和｢插敘｣的技巧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文末作者提出自己觀看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線的感想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作者寫作先因後果，目的在引發讀者的強烈好奇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5459" y="494851"/>
            <a:ext cx="115465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「學校在每年校慶，都會規畫一□□的慶祝活動，好不熱鬧。」□中應填入哪個語詞？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系所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系列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派系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1364" y="628440"/>
            <a:ext cx="120306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70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</a:t>
            </a:r>
            <a:r>
              <a:rPr lang="zh-TW" altLang="zh-TW" sz="4800" u="wavy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的課文，古代的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人，主要從事什麼產業？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工業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漁業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商業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標楷體" panose="03000509000000000000" pitchFamily="65" charset="-120"/>
              </a:rPr>
              <a:t>農業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187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99651" y="477832"/>
            <a:ext cx="10743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71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「山壁赫然出現了一個像三歲娃娃神來之筆的人形畫：圓圓的臉，一對圓圓的大眼，長長的身體和一雙長腳。」上句運用了哪一種修辭？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摹寫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譬喻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感嘆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映襯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896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9850" y="-92177"/>
            <a:ext cx="1180113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72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「沿途海灘上不時出現一波一波的彩色遮陽傘。」上句運用的修辭和下列何者相同？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沉默的動物園就這麼安靜的存在兩千年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人們還以為這是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印加帝國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的一部分灌溉系統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沙漠表面上，出現了一系列清楚而美麗完整的動物幾何圖形、鳥類素描和花卉圖案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近午時分的太陽熱得特別起勁兒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215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646" y="117693"/>
            <a:ext cx="11915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73</a:t>
            </a:r>
            <a:r>
              <a:rPr lang="zh-TW" altLang="en-US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「起起伏伏的沙丘從空中往下看，和展覽室裡的小模型很相似。」上句的修辭和下列何者</a:t>
            </a:r>
            <a:r>
              <a:rPr lang="zh-TW" altLang="zh-TW" sz="42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男男女女的戲水人全努著嘴說：「熱熱熱！真熱呀！」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蜘蛛身高四十六公尺，大大小小的排列，長達五十公里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圓圓的臉，一對圓圓的大眼，長長的身體和一雙長腳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沉默的動物園就這麼安靜的存在兩千年</a:t>
            </a:r>
            <a:endParaRPr lang="zh-TW" altLang="zh-TW" sz="4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6672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55408" y="703744"/>
            <a:ext cx="108616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74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「沉默的動物園就這麼安靜的存在兩千年！」上句運用了哪一種修辭？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疊字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擬人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排比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引用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9689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5707" y="387275"/>
            <a:ext cx="117796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75</a:t>
            </a:r>
            <a:r>
              <a:rPr lang="zh-TW" altLang="en-US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下列何者運用了「譬喻」修辭？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2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2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的地上圖案已經存在，而將永恆的存在了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田地則反射著一波一波的水光，就像切分成大大小小的玻璃鏡片，鏡片裡出現了小飛機的倒影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最早，人們還以為這是</a:t>
            </a:r>
            <a:r>
              <a:rPr lang="zh-TW" altLang="zh-TW" sz="42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印加帝國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的一部分灌溉系統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2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2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2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納斯卡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古代的</a:t>
            </a:r>
            <a:r>
              <a:rPr lang="zh-TW" altLang="zh-TW" sz="42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印加</a:t>
            </a:r>
            <a:r>
              <a:rPr lang="zh-TW" altLang="zh-TW" sz="42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人，可沒有被嚴酷的乾旱和燥熱擊倒。</a:t>
            </a:r>
            <a:endParaRPr lang="zh-TW" altLang="zh-TW" sz="4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61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6820" y="348597"/>
            <a:ext cx="11919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76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「不穩定的氣流已經把機上的人都顛成一圈圈的彈簧啦！」這段敘述使用了什麼修辭？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譬喻、設問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譬喻、感嘆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排比、感嘆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摹寫、設問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zh-TW" altLang="zh-TW" sz="4800" dirty="0"/>
          </a:p>
        </p:txBody>
      </p:sp>
    </p:spTree>
    <p:extLst>
      <p:ext uri="{BB962C8B-B14F-4D97-AF65-F5344CB8AC3E}">
        <p14:creationId xmlns:p14="http://schemas.microsoft.com/office/powerpoint/2010/main" val="23041430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304" y="951024"/>
            <a:ext cx="118800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77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</a:t>
            </a:r>
            <a:r>
              <a:rPr lang="zh-TW" altLang="en-US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下列何者</a:t>
            </a:r>
            <a:r>
              <a:rPr lang="zh-TW" altLang="zh-TW" sz="4800" u="dbl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使用「類疊」修辭？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沉默的動物園就這麼安靜的存在了兩千年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飛得一朵朵白雲像蓮花似的飄在小窗前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飛機小，年齡卻不小，引擎聲轟隆轟隆的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一邊是白浪滔滔的</a:t>
            </a:r>
            <a:r>
              <a:rPr lang="zh-TW" altLang="zh-TW" sz="4800" u="sng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太平洋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海岸地區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38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2376" y="510105"/>
            <a:ext cx="113564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u="wavy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8.</a:t>
            </a:r>
            <a:r>
              <a:rPr lang="zh-TW" altLang="en-US" sz="4800" u="wavy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         </a:t>
            </a:r>
            <a:r>
              <a:rPr lang="zh-TW" altLang="en-US" sz="4800" u="wavy" kern="100" dirty="0" smtClean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「這個溫室裡種植各式各樣奇特的□□。」□中應填入哪個語詞？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花卉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浪花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花邊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花紋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18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5105" y="284195"/>
            <a:ext cx="116684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en-US" altLang="zh-TW" sz="4800" u="wavy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44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（         ） 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「因為農夫辛勤的耕種、□□，我們才有白米飯可以吃。」□中應填入哪個語詞？</a:t>
            </a:r>
            <a:r>
              <a:rPr lang="zh-TW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　</a:t>
            </a:r>
            <a: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zh-TW" sz="4400" kern="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①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灌輸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②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灌溉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③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倒灌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　</a:t>
            </a:r>
            <a:endParaRPr lang="en-US" altLang="zh-TW" sz="4800" kern="100" dirty="0" smtClean="0">
              <a:solidFill>
                <a:srgbClr val="000000"/>
              </a:solidFill>
              <a:latin typeface="Calibri" panose="020F0502020204030204" pitchFamily="34" charset="0"/>
              <a:ea typeface="MS Mincho"/>
              <a:cs typeface="細明體_HKSCS" panose="02020500000000000000" pitchFamily="18" charset="-120"/>
            </a:endParaRPr>
          </a:p>
          <a:p>
            <a:pPr lvl="0">
              <a:spcAft>
                <a:spcPts val="0"/>
              </a:spcAft>
              <a:tabLst>
                <a:tab pos="647700" algn="l"/>
              </a:tabLst>
            </a:pPr>
            <a:r>
              <a:rPr lang="zh-TW" altLang="zh-TW" sz="4800" kern="100" dirty="0" smtClean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細明體_HKSCS" panose="02020500000000000000" pitchFamily="18" charset="-120"/>
              </a:rPr>
              <a:t>④</a:t>
            </a:r>
            <a:r>
              <a:rPr lang="zh-TW" altLang="zh-TW" sz="4800" kern="100" dirty="0">
                <a:solidFill>
                  <a:srgbClr val="0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灌救</a:t>
            </a:r>
            <a:endParaRPr lang="zh-TW" altLang="zh-TW" sz="4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1836</Words>
  <Application>Microsoft Office PowerPoint</Application>
  <PresentationFormat>寬螢幕</PresentationFormat>
  <Paragraphs>294</Paragraphs>
  <Slides>77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77</vt:i4>
      </vt:variant>
    </vt:vector>
  </HeadingPairs>
  <TitlesOfParts>
    <vt:vector size="89" baseType="lpstr">
      <vt:lpstr>MS Mincho</vt:lpstr>
      <vt:lpstr>文鼎注音窄字</vt:lpstr>
      <vt:lpstr>文鼎注音窄字破音一</vt:lpstr>
      <vt:lpstr>細明體_HKSCS</vt:lpstr>
      <vt:lpstr>華康標楷體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gina wan</dc:creator>
  <cp:lastModifiedBy>AG3620</cp:lastModifiedBy>
  <cp:revision>131</cp:revision>
  <dcterms:created xsi:type="dcterms:W3CDTF">2020-12-20T05:07:56Z</dcterms:created>
  <dcterms:modified xsi:type="dcterms:W3CDTF">2021-05-16T05:57:13Z</dcterms:modified>
</cp:coreProperties>
</file>