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57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6" autoAdjust="0"/>
    <p:restoredTop sz="87640" autoAdjust="0"/>
  </p:normalViewPr>
  <p:slideViewPr>
    <p:cSldViewPr snapToGrid="0">
      <p:cViewPr varScale="1">
        <p:scale>
          <a:sx n="69" d="100"/>
          <a:sy n="69" d="100"/>
        </p:scale>
        <p:origin x="3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4CC41EA7-2139-4E9D-AF99-8F454BB27995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2020/4/7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‹#›</a:t>
            </a:fld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8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4CC41EA7-2139-4E9D-AF99-8F454BB27995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2020/4/7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頁尾預留位置 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投影片編號預留位置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‹#›</a:t>
            </a:fld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8847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3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4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5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711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6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8878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7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8090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8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8931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9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0991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zh-TW" altLang="en-US" noProof="0" smtClean="0"/>
              <a:t>按一下以編輯母片副標題樣式</a:t>
            </a:r>
            <a:endParaRPr lang="zh-TW" altLang="en-US" noProof="0" dirty="0"/>
          </a:p>
        </p:txBody>
      </p:sp>
      <p:sp>
        <p:nvSpPr>
          <p:cNvPr id="8" name="日期預留位置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6C8858E-052F-46F7-8A67-01067E1B6633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9" name="頁尾預留位置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10" name="投影片編號預留位置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CB3B4DE-620A-4586-AEA6-16BE28D6AA01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A66B22E-3CC6-4BEC-81AE-67F1D78B7B77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54D69F2-8A86-4A80-84A1-8F66630EEFA9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6CB3B4DE-620A-4586-AEA6-16BE28D6AA01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FDBFFB2-86D9-4B8F-A59A-553A60B94BBE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圖片預留位置 2" descr="要新增影像的空白預留位置。按一下預留位置，然後選取您想要新增的影像。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6CB3B4DE-620A-4586-AEA6-16BE28D6AA01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FDBFFB2-86D9-4B8F-A59A-553A60B94BBE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B8288638-A9D7-4AA9-B33E-D9A764F8FD84}" type="datetime1">
              <a:rPr lang="zh-TW" altLang="en-US" smtClean="0"/>
              <a:pPr/>
              <a:t>2020/4/7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FDBFFB2-86D9-4B8F-A59A-553A60B94BBE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nyiacademy.org/many-great-teachers/mby/mbyg3/mbyg3-d/v/K1Rc-HKTyfQ?v=K1Rc-HKTyfQ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nyiacademy.org/many-great-teachers/mby/mbyg3/mbyg3-d/v/_hApQAEyz2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nyiacademy.org/many-great-teachers/mby/mbyg3/mbyg3-d/v/9cZm_xegAx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nyiacademy.org/many-great-teachers/mby/mbyg3/mbyg3-d/v/hk3FQjEYL5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0jNkj-5Vc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LLi03uEI7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36135" y="1407051"/>
            <a:ext cx="9567332" cy="1319216"/>
          </a:xfrm>
        </p:spPr>
        <p:txBody>
          <a:bodyPr rtlCol="0"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>3</a:t>
            </a:r>
            <a:r>
              <a:rPr lang="zh-TW" altLang="zh-TW" dirty="0"/>
              <a:t>下</a:t>
            </a:r>
            <a:r>
              <a:rPr lang="zh-TW" altLang="zh-TW" dirty="0" smtClean="0"/>
              <a:t>數學</a:t>
            </a:r>
            <a:r>
              <a:rPr lang="zh-TW" altLang="en-US" dirty="0" smtClean="0"/>
              <a:t>    </a:t>
            </a:r>
            <a:r>
              <a:rPr lang="zh-TW" altLang="zh-TW" dirty="0" smtClean="0"/>
              <a:t>單元</a:t>
            </a:r>
            <a:r>
              <a:rPr lang="en-US" altLang="zh-TW" dirty="0" smtClean="0"/>
              <a:t>5</a:t>
            </a:r>
            <a:r>
              <a:rPr lang="zh-TW" altLang="zh-TW" dirty="0" smtClean="0"/>
              <a:t>除法</a:t>
            </a:r>
            <a:endParaRPr lang="zh-TW" alt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16341" y="3081867"/>
            <a:ext cx="8806920" cy="915937"/>
          </a:xfrm>
        </p:spPr>
        <p:txBody>
          <a:bodyPr rtlCol="0">
            <a:noAutofit/>
          </a:bodyPr>
          <a:lstStyle/>
          <a:p>
            <a:r>
              <a:rPr lang="zh-TW" altLang="zh-TW" sz="3600" dirty="0"/>
              <a:t>因應停課學生在家學習課程</a:t>
            </a:r>
            <a:r>
              <a:rPr lang="zh-TW" altLang="zh-TW" sz="3600" dirty="0" smtClean="0"/>
              <a:t>規劃</a:t>
            </a:r>
            <a:endParaRPr lang="en-US" altLang="zh-TW" sz="3600" dirty="0" smtClean="0"/>
          </a:p>
          <a:p>
            <a:r>
              <a:rPr lang="en-US" altLang="zh-TW" sz="3600" dirty="0" smtClean="0"/>
              <a:t>3</a:t>
            </a:r>
            <a:r>
              <a:rPr lang="zh-TW" altLang="zh-TW" sz="3600" dirty="0"/>
              <a:t>下數學</a:t>
            </a:r>
            <a:r>
              <a:rPr lang="en-US" altLang="zh-TW" sz="3600" dirty="0"/>
              <a:t>-</a:t>
            </a:r>
            <a:r>
              <a:rPr lang="zh-TW" altLang="zh-TW" sz="3600" dirty="0"/>
              <a:t>附錄課程內容</a:t>
            </a:r>
            <a:endParaRPr lang="zh-TW" altLang="en-US" sz="3600" dirty="0" smtClean="0">
              <a:latin typeface="Salesforce Sans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12" y="533399"/>
            <a:ext cx="8464270" cy="6133049"/>
          </a:xfrm>
        </p:spPr>
      </p:pic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69546" y="2336798"/>
            <a:ext cx="9372600" cy="2878667"/>
          </a:xfrm>
        </p:spPr>
        <p:txBody>
          <a:bodyPr rtlCol="0">
            <a:noAutofit/>
          </a:bodyPr>
          <a:lstStyle/>
          <a:p>
            <a:r>
              <a:rPr lang="zh-TW" altLang="zh-TW" sz="6000" dirty="0"/>
              <a:t>數學 單元</a:t>
            </a:r>
            <a:r>
              <a:rPr lang="en-US" altLang="zh-TW" sz="6000" dirty="0"/>
              <a:t>5</a:t>
            </a:r>
            <a:r>
              <a:rPr lang="zh-TW" altLang="zh-TW" sz="6000" dirty="0" smtClean="0"/>
              <a:t>除法 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6000" dirty="0" smtClean="0"/>
              <a:t>5-1</a:t>
            </a:r>
            <a:r>
              <a:rPr lang="zh-TW" altLang="zh-TW" sz="6000" dirty="0" smtClean="0"/>
              <a:t>二位數除以一位數</a:t>
            </a:r>
            <a:r>
              <a:rPr lang="en-US" altLang="zh-TW" sz="6000" dirty="0" smtClean="0"/>
              <a:t>   </a:t>
            </a:r>
            <a:br>
              <a:rPr lang="en-US" altLang="zh-TW" sz="6000" dirty="0" smtClean="0"/>
            </a:br>
            <a:r>
              <a:rPr lang="en-US" altLang="zh-TW" sz="6000" dirty="0" smtClean="0"/>
              <a:t>5-2</a:t>
            </a:r>
            <a:r>
              <a:rPr lang="zh-TW" altLang="zh-TW" sz="6000" dirty="0" smtClean="0"/>
              <a:t>三位數除以一位數</a:t>
            </a:r>
            <a:r>
              <a:rPr lang="en-US" altLang="zh-TW" sz="6000" dirty="0" smtClean="0"/>
              <a:t>  </a:t>
            </a:r>
            <a:br>
              <a:rPr lang="en-US" altLang="zh-TW" sz="6000" dirty="0" smtClean="0"/>
            </a:br>
            <a:r>
              <a:rPr lang="en-US" altLang="zh-TW" sz="6000" dirty="0" smtClean="0"/>
              <a:t>5-3</a:t>
            </a:r>
            <a:r>
              <a:rPr lang="zh-TW" altLang="zh-TW" sz="6000" dirty="0" smtClean="0"/>
              <a:t>餘數的應用問題</a:t>
            </a:r>
            <a:r>
              <a:rPr lang="zh-TW" altLang="en-US" sz="6000" dirty="0" smtClean="0">
                <a:latin typeface="Salesforce Sans"/>
                <a:sym typeface="Salesforce Sans"/>
              </a:rPr>
              <a:t>配置</a:t>
            </a:r>
            <a:endParaRPr lang="zh-TW" altLang="en-US" sz="6000" dirty="0">
              <a:latin typeface="Salesforce Sans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54212" y="3471333"/>
            <a:ext cx="9372600" cy="1200416"/>
          </a:xfrm>
        </p:spPr>
        <p:txBody>
          <a:bodyPr rtlCol="0">
            <a:noAutofit/>
          </a:bodyPr>
          <a:lstStyle/>
          <a:p>
            <a:r>
              <a:rPr lang="en-US" altLang="zh-TW" sz="4400" dirty="0"/>
              <a:t>1.</a:t>
            </a:r>
            <a:r>
              <a:rPr lang="zh-TW" altLang="zh-TW" sz="4400" dirty="0"/>
              <a:t>二位數除以一位數</a:t>
            </a:r>
            <a:r>
              <a:rPr lang="en-US" altLang="zh-TW" sz="4400" dirty="0"/>
              <a:t>(</a:t>
            </a:r>
            <a:r>
              <a:rPr lang="zh-TW" altLang="zh-TW" sz="4400" dirty="0"/>
              <a:t>無餘數</a:t>
            </a:r>
            <a:r>
              <a:rPr lang="en-US" altLang="zh-TW" sz="4400" dirty="0"/>
              <a:t>) 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u="sng" dirty="0" smtClean="0">
                <a:hlinkClick r:id="rId3"/>
              </a:rPr>
              <a:t>https</a:t>
            </a:r>
            <a:r>
              <a:rPr lang="en-US" altLang="zh-TW" sz="4400" u="sng" dirty="0">
                <a:hlinkClick r:id="rId3"/>
              </a:rPr>
              <a:t>://</a:t>
            </a:r>
            <a:r>
              <a:rPr lang="en-US" altLang="zh-TW" sz="4400" u="sng" dirty="0" err="1">
                <a:hlinkClick r:id="rId3"/>
              </a:rPr>
              <a:t>www.junyiacademy.org</a:t>
            </a:r>
            <a:r>
              <a:rPr lang="en-US" altLang="zh-TW" sz="4400" u="sng" dirty="0">
                <a:hlinkClick r:id="rId3"/>
              </a:rPr>
              <a:t>/many-great-teachers/</a:t>
            </a:r>
            <a:r>
              <a:rPr lang="en-US" altLang="zh-TW" sz="4400" u="sng" dirty="0" err="1">
                <a:hlinkClick r:id="rId3"/>
              </a:rPr>
              <a:t>mby</a:t>
            </a:r>
            <a:r>
              <a:rPr lang="en-US" altLang="zh-TW" sz="4400" u="sng" dirty="0">
                <a:hlinkClick r:id="rId3"/>
              </a:rPr>
              <a:t>/</a:t>
            </a:r>
            <a:r>
              <a:rPr lang="en-US" altLang="zh-TW" sz="4400" u="sng" dirty="0" err="1">
                <a:hlinkClick r:id="rId3"/>
              </a:rPr>
              <a:t>mbyg3</a:t>
            </a:r>
            <a:r>
              <a:rPr lang="en-US" altLang="zh-TW" sz="4400" u="sng" dirty="0">
                <a:hlinkClick r:id="rId3"/>
              </a:rPr>
              <a:t>/</a:t>
            </a:r>
            <a:r>
              <a:rPr lang="en-US" altLang="zh-TW" sz="4400" u="sng" dirty="0" err="1">
                <a:hlinkClick r:id="rId3"/>
              </a:rPr>
              <a:t>mbyg3</a:t>
            </a:r>
            <a:r>
              <a:rPr lang="en-US" altLang="zh-TW" sz="4400" u="sng" dirty="0">
                <a:hlinkClick r:id="rId3"/>
              </a:rPr>
              <a:t>-d/v/</a:t>
            </a:r>
            <a:r>
              <a:rPr lang="en-US" altLang="zh-TW" sz="4400" u="sng" dirty="0" err="1">
                <a:hlinkClick r:id="rId3"/>
              </a:rPr>
              <a:t>K1Rc-HKTyfQ?v</a:t>
            </a:r>
            <a:r>
              <a:rPr lang="en-US" altLang="zh-TW" sz="4400" u="sng" dirty="0">
                <a:hlinkClick r:id="rId3"/>
              </a:rPr>
              <a:t>=</a:t>
            </a:r>
            <a:r>
              <a:rPr lang="en-US" altLang="zh-TW" sz="4400" u="sng" dirty="0" err="1">
                <a:hlinkClick r:id="rId3"/>
              </a:rPr>
              <a:t>K1Rc-HKTyfQ</a:t>
            </a:r>
            <a:endParaRPr lang="zh-TW" altLang="en-US" sz="4400" dirty="0">
              <a:latin typeface="Salesforce Sans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54212" y="878541"/>
            <a:ext cx="9372600" cy="3793208"/>
          </a:xfrm>
        </p:spPr>
        <p:txBody>
          <a:bodyPr rtlCol="0">
            <a:noAutofit/>
          </a:bodyPr>
          <a:lstStyle/>
          <a:p>
            <a:pPr lvl="0"/>
            <a:r>
              <a:rPr lang="en-US" altLang="zh-TW" sz="4400" b="1" dirty="0"/>
              <a:t>2.</a:t>
            </a:r>
            <a:r>
              <a:rPr lang="en-US" altLang="zh-TW" sz="4400" dirty="0"/>
              <a:t> </a:t>
            </a:r>
            <a:r>
              <a:rPr lang="zh-TW" altLang="zh-TW" sz="4400" dirty="0"/>
              <a:t>二位數除以一位數</a:t>
            </a:r>
            <a:r>
              <a:rPr lang="en-US" altLang="zh-TW" sz="4400" dirty="0"/>
              <a:t>(</a:t>
            </a:r>
            <a:r>
              <a:rPr lang="zh-TW" altLang="zh-TW" sz="4400" dirty="0"/>
              <a:t>有餘數</a:t>
            </a:r>
            <a:r>
              <a:rPr lang="en-US" altLang="zh-TW" sz="4400" dirty="0"/>
              <a:t>)  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zh-TW" altLang="zh-TW" sz="4400" dirty="0"/>
              <a:t/>
            </a:r>
            <a:br>
              <a:rPr lang="zh-TW" altLang="zh-TW" sz="4400" dirty="0"/>
            </a:br>
            <a:r>
              <a:rPr lang="en-US" altLang="zh-TW" sz="4400" u="sng" dirty="0">
                <a:hlinkClick r:id="rId3"/>
              </a:rPr>
              <a:t>https://</a:t>
            </a:r>
            <a:r>
              <a:rPr lang="en-US" altLang="zh-TW" sz="4400" u="sng" dirty="0" err="1">
                <a:hlinkClick r:id="rId3"/>
              </a:rPr>
              <a:t>www.junyiacademy.org</a:t>
            </a:r>
            <a:r>
              <a:rPr lang="en-US" altLang="zh-TW" sz="4400" u="sng" dirty="0">
                <a:hlinkClick r:id="rId3"/>
              </a:rPr>
              <a:t>/many-great-teachers/</a:t>
            </a:r>
            <a:r>
              <a:rPr lang="en-US" altLang="zh-TW" sz="4400" u="sng" dirty="0" err="1">
                <a:hlinkClick r:id="rId3"/>
              </a:rPr>
              <a:t>mby</a:t>
            </a:r>
            <a:r>
              <a:rPr lang="en-US" altLang="zh-TW" sz="4400" u="sng" dirty="0">
                <a:hlinkClick r:id="rId3"/>
              </a:rPr>
              <a:t>/</a:t>
            </a:r>
            <a:r>
              <a:rPr lang="en-US" altLang="zh-TW" sz="4400" u="sng" dirty="0" err="1">
                <a:hlinkClick r:id="rId3"/>
              </a:rPr>
              <a:t>mbyg3</a:t>
            </a:r>
            <a:r>
              <a:rPr lang="en-US" altLang="zh-TW" sz="4400" u="sng" dirty="0">
                <a:hlinkClick r:id="rId3"/>
              </a:rPr>
              <a:t>/</a:t>
            </a:r>
            <a:r>
              <a:rPr lang="en-US" altLang="zh-TW" sz="4400" u="sng" dirty="0" err="1">
                <a:hlinkClick r:id="rId3"/>
              </a:rPr>
              <a:t>mbyg3</a:t>
            </a:r>
            <a:r>
              <a:rPr lang="en-US" altLang="zh-TW" sz="4400" u="sng" dirty="0">
                <a:hlinkClick r:id="rId3"/>
              </a:rPr>
              <a:t>-d/v/_</a:t>
            </a:r>
            <a:r>
              <a:rPr lang="en-US" altLang="zh-TW" sz="4400" u="sng" dirty="0" err="1">
                <a:hlinkClick r:id="rId3"/>
              </a:rPr>
              <a:t>hApQAEyz2A</a:t>
            </a:r>
            <a:endParaRPr lang="zh-TW" altLang="zh-TW" sz="4400" dirty="0"/>
          </a:p>
        </p:txBody>
      </p:sp>
    </p:spTree>
    <p:extLst>
      <p:ext uri="{BB962C8B-B14F-4D97-AF65-F5344CB8AC3E}">
        <p14:creationId xmlns:p14="http://schemas.microsoft.com/office/powerpoint/2010/main" val="4100389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54212" y="3471333"/>
            <a:ext cx="9372600" cy="1200416"/>
          </a:xfrm>
        </p:spPr>
        <p:txBody>
          <a:bodyPr rtlCol="0">
            <a:noAutofit/>
          </a:bodyPr>
          <a:lstStyle/>
          <a:p>
            <a:pPr lvl="0"/>
            <a:r>
              <a:rPr lang="en-US" altLang="zh-TW" sz="4400" dirty="0" smtClean="0"/>
              <a:t>3.</a:t>
            </a:r>
            <a:r>
              <a:rPr lang="zh-TW" altLang="zh-TW" sz="4400" dirty="0" smtClean="0"/>
              <a:t>三</a:t>
            </a:r>
            <a:r>
              <a:rPr lang="zh-TW" altLang="zh-TW" sz="4400" dirty="0"/>
              <a:t>位數除以一位數</a:t>
            </a:r>
            <a:r>
              <a:rPr lang="en-US" altLang="zh-TW" sz="4400" dirty="0"/>
              <a:t>(</a:t>
            </a:r>
            <a:r>
              <a:rPr lang="zh-TW" altLang="zh-TW" sz="4400" dirty="0"/>
              <a:t>無餘數</a:t>
            </a:r>
            <a:r>
              <a:rPr lang="en-US" altLang="zh-TW" sz="4400" dirty="0"/>
              <a:t>) 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zh-TW" altLang="zh-TW" sz="4400" dirty="0"/>
              <a:t/>
            </a:r>
            <a:br>
              <a:rPr lang="zh-TW" altLang="zh-TW" sz="4400" dirty="0"/>
            </a:br>
            <a:r>
              <a:rPr lang="en-US" altLang="zh-TW" sz="4400" u="sng" dirty="0">
                <a:hlinkClick r:id="rId3"/>
              </a:rPr>
              <a:t>https://</a:t>
            </a:r>
            <a:r>
              <a:rPr lang="en-US" altLang="zh-TW" sz="4400" u="sng" dirty="0" err="1">
                <a:hlinkClick r:id="rId3"/>
              </a:rPr>
              <a:t>www.junyiacademy.org</a:t>
            </a:r>
            <a:r>
              <a:rPr lang="en-US" altLang="zh-TW" sz="4400" u="sng" dirty="0">
                <a:hlinkClick r:id="rId3"/>
              </a:rPr>
              <a:t>/many-great-teachers/</a:t>
            </a:r>
            <a:r>
              <a:rPr lang="en-US" altLang="zh-TW" sz="4400" u="sng" dirty="0" err="1">
                <a:hlinkClick r:id="rId3"/>
              </a:rPr>
              <a:t>mby</a:t>
            </a:r>
            <a:r>
              <a:rPr lang="en-US" altLang="zh-TW" sz="4400" u="sng" dirty="0">
                <a:hlinkClick r:id="rId3"/>
              </a:rPr>
              <a:t>/</a:t>
            </a:r>
            <a:r>
              <a:rPr lang="en-US" altLang="zh-TW" sz="4400" u="sng" dirty="0" err="1">
                <a:hlinkClick r:id="rId3"/>
              </a:rPr>
              <a:t>mbyg3</a:t>
            </a:r>
            <a:r>
              <a:rPr lang="en-US" altLang="zh-TW" sz="4400" u="sng" dirty="0">
                <a:hlinkClick r:id="rId3"/>
              </a:rPr>
              <a:t>/</a:t>
            </a:r>
            <a:r>
              <a:rPr lang="en-US" altLang="zh-TW" sz="4400" u="sng" dirty="0" err="1">
                <a:hlinkClick r:id="rId3"/>
              </a:rPr>
              <a:t>mbyg3</a:t>
            </a:r>
            <a:r>
              <a:rPr lang="en-US" altLang="zh-TW" sz="4400" u="sng" dirty="0">
                <a:hlinkClick r:id="rId3"/>
              </a:rPr>
              <a:t>-d/v/</a:t>
            </a:r>
            <a:r>
              <a:rPr lang="en-US" altLang="zh-TW" sz="4400" u="sng" dirty="0" err="1">
                <a:hlinkClick r:id="rId3"/>
              </a:rPr>
              <a:t>9cZm_xegAxU</a:t>
            </a:r>
            <a:endParaRPr lang="zh-TW" altLang="zh-TW" sz="4400" dirty="0"/>
          </a:p>
        </p:txBody>
      </p:sp>
    </p:spTree>
    <p:extLst>
      <p:ext uri="{BB962C8B-B14F-4D97-AF65-F5344CB8AC3E}">
        <p14:creationId xmlns:p14="http://schemas.microsoft.com/office/powerpoint/2010/main" val="180276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54212" y="3471333"/>
            <a:ext cx="9372600" cy="1200416"/>
          </a:xfrm>
        </p:spPr>
        <p:txBody>
          <a:bodyPr rtlCol="0">
            <a:noAutofit/>
          </a:bodyPr>
          <a:lstStyle/>
          <a:p>
            <a:pPr lvl="0"/>
            <a:r>
              <a:rPr lang="en-US" altLang="zh-TW" sz="4400" dirty="0" smtClean="0"/>
              <a:t>4.</a:t>
            </a:r>
            <a:r>
              <a:rPr lang="zh-TW" altLang="zh-TW" sz="4400" dirty="0" smtClean="0"/>
              <a:t>三</a:t>
            </a:r>
            <a:r>
              <a:rPr lang="zh-TW" altLang="zh-TW" sz="4400" dirty="0"/>
              <a:t>位數除以一位數</a:t>
            </a:r>
            <a:r>
              <a:rPr lang="en-US" altLang="zh-TW" sz="4400" dirty="0"/>
              <a:t>(</a:t>
            </a:r>
            <a:r>
              <a:rPr lang="zh-TW" altLang="zh-TW" sz="4400" dirty="0"/>
              <a:t>有餘數</a:t>
            </a:r>
            <a:r>
              <a:rPr lang="en-US" altLang="zh-TW" sz="4400" dirty="0"/>
              <a:t>)</a:t>
            </a:r>
            <a:r>
              <a:rPr lang="zh-TW" altLang="zh-TW" sz="4400" dirty="0"/>
              <a:t/>
            </a:r>
            <a:br>
              <a:rPr lang="zh-TW" altLang="zh-TW" sz="4400" dirty="0"/>
            </a:br>
            <a:r>
              <a:rPr lang="en-US" altLang="zh-TW" sz="4400" dirty="0"/>
              <a:t> </a:t>
            </a:r>
            <a:r>
              <a:rPr lang="en-US" altLang="zh-TW" sz="4400" u="sng" dirty="0">
                <a:hlinkClick r:id="rId3"/>
              </a:rPr>
              <a:t>https://</a:t>
            </a:r>
            <a:r>
              <a:rPr lang="en-US" altLang="zh-TW" sz="4400" u="sng" dirty="0" err="1">
                <a:hlinkClick r:id="rId3"/>
              </a:rPr>
              <a:t>www.junyiacademy.org</a:t>
            </a:r>
            <a:r>
              <a:rPr lang="en-US" altLang="zh-TW" sz="4400" u="sng" dirty="0">
                <a:hlinkClick r:id="rId3"/>
              </a:rPr>
              <a:t>/many-great-teachers/</a:t>
            </a:r>
            <a:r>
              <a:rPr lang="en-US" altLang="zh-TW" sz="4400" u="sng" dirty="0" err="1">
                <a:hlinkClick r:id="rId3"/>
              </a:rPr>
              <a:t>mby</a:t>
            </a:r>
            <a:r>
              <a:rPr lang="en-US" altLang="zh-TW" sz="4400" u="sng" dirty="0">
                <a:hlinkClick r:id="rId3"/>
              </a:rPr>
              <a:t>/</a:t>
            </a:r>
            <a:r>
              <a:rPr lang="en-US" altLang="zh-TW" sz="4400" u="sng" dirty="0" err="1">
                <a:hlinkClick r:id="rId3"/>
              </a:rPr>
              <a:t>mbyg3</a:t>
            </a:r>
            <a:r>
              <a:rPr lang="en-US" altLang="zh-TW" sz="4400" u="sng" dirty="0">
                <a:hlinkClick r:id="rId3"/>
              </a:rPr>
              <a:t>/</a:t>
            </a:r>
            <a:r>
              <a:rPr lang="en-US" altLang="zh-TW" sz="4400" u="sng" dirty="0" err="1">
                <a:hlinkClick r:id="rId3"/>
              </a:rPr>
              <a:t>mbyg3</a:t>
            </a:r>
            <a:r>
              <a:rPr lang="en-US" altLang="zh-TW" sz="4400" u="sng" dirty="0">
                <a:hlinkClick r:id="rId3"/>
              </a:rPr>
              <a:t>-d/v/</a:t>
            </a:r>
            <a:r>
              <a:rPr lang="en-US" altLang="zh-TW" sz="4400" u="sng" dirty="0" err="1">
                <a:hlinkClick r:id="rId3"/>
              </a:rPr>
              <a:t>hk3FQjEYL5g</a:t>
            </a:r>
            <a:endParaRPr lang="zh-TW" altLang="zh-TW" sz="4400" dirty="0"/>
          </a:p>
        </p:txBody>
      </p:sp>
    </p:spTree>
    <p:extLst>
      <p:ext uri="{BB962C8B-B14F-4D97-AF65-F5344CB8AC3E}">
        <p14:creationId xmlns:p14="http://schemas.microsoft.com/office/powerpoint/2010/main" val="888365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54212" y="3471333"/>
            <a:ext cx="9372600" cy="1200416"/>
          </a:xfrm>
        </p:spPr>
        <p:txBody>
          <a:bodyPr rtlCol="0">
            <a:noAutofit/>
          </a:bodyPr>
          <a:lstStyle/>
          <a:p>
            <a:pPr lvl="0"/>
            <a:r>
              <a:rPr lang="en-US" altLang="zh-TW" sz="4800" dirty="0" smtClean="0"/>
              <a:t>5.</a:t>
            </a:r>
            <a:r>
              <a:rPr lang="zh-TW" altLang="zh-TW" sz="4800" dirty="0" smtClean="0"/>
              <a:t>餘數</a:t>
            </a:r>
            <a:r>
              <a:rPr lang="zh-TW" altLang="zh-TW" sz="4800" dirty="0"/>
              <a:t>的應用問題 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/>
              <a:t/>
            </a:r>
            <a:br>
              <a:rPr lang="en-US" altLang="zh-TW" sz="4800" dirty="0"/>
            </a:br>
            <a:r>
              <a:rPr lang="en-US" altLang="zh-TW" sz="4800" u="sng" dirty="0" smtClean="0">
                <a:hlinkClick r:id="rId3"/>
              </a:rPr>
              <a:t>https</a:t>
            </a:r>
            <a:r>
              <a:rPr lang="en-US" altLang="zh-TW" sz="4800" u="sng" dirty="0">
                <a:hlinkClick r:id="rId3"/>
              </a:rPr>
              <a:t>://</a:t>
            </a:r>
            <a:r>
              <a:rPr lang="en-US" altLang="zh-TW" sz="4800" u="sng" dirty="0" err="1">
                <a:hlinkClick r:id="rId3"/>
              </a:rPr>
              <a:t>www.youtube.com</a:t>
            </a:r>
            <a:r>
              <a:rPr lang="en-US" altLang="zh-TW" sz="4800" u="sng" dirty="0">
                <a:hlinkClick r:id="rId3"/>
              </a:rPr>
              <a:t>/</a:t>
            </a:r>
            <a:r>
              <a:rPr lang="en-US" altLang="zh-TW" sz="4800" u="sng" dirty="0" err="1">
                <a:hlinkClick r:id="rId3"/>
              </a:rPr>
              <a:t>watch?v</a:t>
            </a:r>
            <a:r>
              <a:rPr lang="en-US" altLang="zh-TW" sz="4800" u="sng" dirty="0">
                <a:hlinkClick r:id="rId3"/>
              </a:rPr>
              <a:t>=_</a:t>
            </a:r>
            <a:r>
              <a:rPr lang="en-US" altLang="zh-TW" sz="4800" u="sng" dirty="0" err="1">
                <a:hlinkClick r:id="rId3"/>
              </a:rPr>
              <a:t>0jNkj-5VcI</a:t>
            </a:r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163763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54212" y="3471333"/>
            <a:ext cx="9372600" cy="1200416"/>
          </a:xfrm>
        </p:spPr>
        <p:txBody>
          <a:bodyPr rtlCol="0">
            <a:noAutofit/>
          </a:bodyPr>
          <a:lstStyle/>
          <a:p>
            <a:pPr lvl="0"/>
            <a:r>
              <a:rPr lang="en-US" altLang="zh-TW" sz="4800" dirty="0" smtClean="0"/>
              <a:t>6.</a:t>
            </a:r>
            <a:r>
              <a:rPr lang="zh-TW" altLang="zh-TW" sz="4800" dirty="0" smtClean="0"/>
              <a:t>除法</a:t>
            </a:r>
            <a:r>
              <a:rPr lang="zh-TW" altLang="zh-TW" sz="4800" dirty="0"/>
              <a:t>的綜合應用 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/>
              <a:t/>
            </a:r>
            <a:br>
              <a:rPr lang="en-US" altLang="zh-TW" sz="4800" dirty="0"/>
            </a:br>
            <a:r>
              <a:rPr lang="en-US" altLang="zh-TW" sz="4800" u="sng" dirty="0" smtClean="0">
                <a:hlinkClick r:id="rId3"/>
              </a:rPr>
              <a:t>https</a:t>
            </a:r>
            <a:r>
              <a:rPr lang="en-US" altLang="zh-TW" sz="4800" u="sng" dirty="0">
                <a:hlinkClick r:id="rId3"/>
              </a:rPr>
              <a:t>://</a:t>
            </a:r>
            <a:r>
              <a:rPr lang="en-US" altLang="zh-TW" sz="4800" u="sng" dirty="0" err="1">
                <a:hlinkClick r:id="rId3"/>
              </a:rPr>
              <a:t>www.youtube.com</a:t>
            </a:r>
            <a:r>
              <a:rPr lang="en-US" altLang="zh-TW" sz="4800" u="sng" dirty="0">
                <a:hlinkClick r:id="rId3"/>
              </a:rPr>
              <a:t>/</a:t>
            </a:r>
            <a:r>
              <a:rPr lang="en-US" altLang="zh-TW" sz="4800" u="sng" dirty="0" err="1">
                <a:hlinkClick r:id="rId3"/>
              </a:rPr>
              <a:t>watch?v</a:t>
            </a:r>
            <a:r>
              <a:rPr lang="en-US" altLang="zh-TW" sz="4800" u="sng" dirty="0">
                <a:hlinkClick r:id="rId3"/>
              </a:rPr>
              <a:t>=</a:t>
            </a:r>
            <a:r>
              <a:rPr lang="en-US" altLang="zh-TW" sz="4800" u="sng" dirty="0" err="1">
                <a:hlinkClick r:id="rId3"/>
              </a:rPr>
              <a:t>OLLi03uEI7c</a:t>
            </a:r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3789167246"/>
      </p:ext>
    </p:extLst>
  </p:cSld>
  <p:clrMapOvr>
    <a:masterClrMapping/>
  </p:clrMapOvr>
</p:sld>
</file>

<file path=ppt/theme/theme1.xml><?xml version="1.0" encoding="utf-8"?>
<a:theme xmlns:a="http://schemas.openxmlformats.org/drawingml/2006/main" name="兒童遊樂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39_TF03461883.potx" id="{3695179C-43BF-4D9E-8864-ABA95A1F4787}" vid="{287F8A78-20E1-4B79-BD19-FA60BDB2072A}"/>
    </a:ext>
  </a:extLst>
</a:theme>
</file>

<file path=ppt/theme/theme2.xml><?xml version="1.0" encoding="utf-8"?>
<a:theme xmlns:a="http://schemas.openxmlformats.org/drawingml/2006/main" name="Office 佈景主題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兒童遊樂教育簡報設計 (卡通插畫，寬螢幕)</Template>
  <TotalTime>180</TotalTime>
  <Words>87</Words>
  <Application>Microsoft Office PowerPoint</Application>
  <PresentationFormat>寬螢幕</PresentationFormat>
  <Paragraphs>19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Salesforce Sans</vt:lpstr>
      <vt:lpstr>微軟正黑體</vt:lpstr>
      <vt:lpstr>Wingdings</vt:lpstr>
      <vt:lpstr>兒童遊樂 16X9</vt:lpstr>
      <vt:lpstr> 3下數學    單元5除法</vt:lpstr>
      <vt:lpstr>PowerPoint 簡報</vt:lpstr>
      <vt:lpstr>數學 單元5除法   5-1二位數除以一位數    5-2三位數除以一位數   5-3餘數的應用問題配置</vt:lpstr>
      <vt:lpstr>1.二位數除以一位數(無餘數)   https://www.junyiacademy.org/many-great-teachers/mby/mbyg3/mbyg3-d/v/K1Rc-HKTyfQ?v=K1Rc-HKTyfQ</vt:lpstr>
      <vt:lpstr>2. 二位數除以一位數(有餘數)    https://www.junyiacademy.org/many-great-teachers/mby/mbyg3/mbyg3-d/v/_hApQAEyz2A</vt:lpstr>
      <vt:lpstr>3.三位數除以一位數(無餘數)   https://www.junyiacademy.org/many-great-teachers/mby/mbyg3/mbyg3-d/v/9cZm_xegAxU</vt:lpstr>
      <vt:lpstr>4.三位數除以一位數(有餘數)  https://www.junyiacademy.org/many-great-teachers/mby/mbyg3/mbyg3-d/v/hk3FQjEYL5g</vt:lpstr>
      <vt:lpstr>5.餘數的應用問題   https://www.youtube.com/watch?v=_0jNkj-5VcI</vt:lpstr>
      <vt:lpstr>6.除法的綜合應用   https://www.youtube.com/watch?v=OLLi03uEI7c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3下數學    單元5除法</dc:title>
  <dc:creator>hua</dc:creator>
  <cp:lastModifiedBy>hua</cp:lastModifiedBy>
  <cp:revision>5</cp:revision>
  <dcterms:created xsi:type="dcterms:W3CDTF">2020-04-07T00:50:59Z</dcterms:created>
  <dcterms:modified xsi:type="dcterms:W3CDTF">2020-04-07T06:14:37Z</dcterms:modified>
</cp:coreProperties>
</file>