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68402D-E455-4874-B937-C6D2DC77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8949EEF-980F-405D-B015-6F5C28C2D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377114-C313-4740-A88D-31AA3AD1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7B5C30-4F74-4D5C-8395-A22E21736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78A732-F0D2-46CF-8131-0AEC059D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3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74AFE5-8CA1-448E-AAB7-AFEB7690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3371D7B-7235-47A9-A23A-8623B84B1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68B7BD0-FDCC-4D6C-A963-365AB2B43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2E70E4-8326-4F81-8C9D-F26BA76D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730059-6830-45A3-9BD7-371E2616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442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19A54A3-41CF-43C7-9BA2-42DF885B1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23DE91D-5ECA-44EB-98A2-1C7F64A8D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D00893-DE3E-4BAC-855A-CD2B30EB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E8AF61-C60F-4DBF-A0BD-FDB8FDE4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FE38B9-EE48-4663-9AE4-3E5B0936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52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2D7F4E-A3BD-43A4-A81A-B6E5CA5E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E1E4EF-3085-46DE-B309-CD400BBD3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22B2FC-BEDF-46D8-AB51-7AD97DEC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8F0DA8-AA4F-4FC8-8B2D-5DD45D49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935D78-32DD-431F-8F95-7971F61B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62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7C7828-4E1A-4584-BD53-3C3EAA50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4624D7-13E0-4315-BA3E-D477F01D3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0F6D51-CACB-447F-BC20-97EC3DC3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955463-7636-4C3F-A148-FFCFDB912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38D93C-2D15-4D03-B399-CB60BB196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67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3FB701-085E-4494-8C2F-F8D5DF8E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A2F89B-6395-4937-B291-66ACD40B7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678F32A-2227-43F6-B239-5B24D1A7F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0DC2944-3A95-4CC0-A6B0-3089BE02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14167AA-406B-4BC7-9EB8-BF9E38C0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BD1173-08F9-4DF7-BACD-A8B7A35F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704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C8A905-ED92-4890-B27D-508596221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64CB73-1162-446D-859F-DB0EF2A5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AC0A86B-CD52-4804-AE1D-27754744A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C038C28-76AA-4B67-A0E2-D89921A5C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DCAE295-6425-4074-A7A4-B3D089777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49B0B37-AF52-4585-8A63-4806110B7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98DD099-1B4F-4A91-A882-B66C27EB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FBC2DE5-B7C1-467A-9D31-8507E6191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25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32B63B-4B07-478C-BA71-7BAF752D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C3E06CE-11B3-44AD-A008-5131E12E2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B58E5E2-A50F-4A8C-BBC5-84846B8C6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9D2F05D-DF2D-4408-A8A8-276A8C1D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214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8861DF4-FF45-4455-A10C-D9C9CA54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EE47AF-2432-4FAB-AA07-45612871B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6153968-273D-4743-AA8F-2FFBBB3F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86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4C8371-FF10-4FB7-A15D-956392FE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DFDE89-2A45-4015-A517-BB569794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C79DC9-FB40-4B7B-BCF5-D21D5B5EF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548028-4147-4665-9670-61083E35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B223221-2B65-48D9-8915-AED7CFF5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BAC7917-A9C1-4F42-8E23-575E90EC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46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7889AD-03F2-4D82-8CCE-7B09BFA2A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08A2C18-3C02-4E35-9441-31B182E35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F8FA439-2869-4C8C-94AA-1AC855957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CB60CA8-29F4-4863-8CAF-FC79B9AA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9FA923E-F924-424C-A6CB-91319ECC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4197860-DE6E-4774-8CF6-BDAEA17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75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CBE371B-DE57-4D17-8397-1F89DE219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ED8E239-084E-4C1E-A2FC-F15126D58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88A322-A0B2-4E8C-A42A-4C7C86513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C8CF6-4D3A-4985-952E-5E25EE7C4673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E7F3E0-E17B-4E36-BD5A-5F4BF2D6D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DA14C8-9B0C-48B5-ACC2-34F392725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E3113-2A6B-40BC-AC4F-1CAC8D5C89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961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69">
            <a:extLst>
              <a:ext uri="{FF2B5EF4-FFF2-40B4-BE49-F238E27FC236}">
                <a16:creationId xmlns:a16="http://schemas.microsoft.com/office/drawing/2014/main" id="{40735084-39EE-4E4D-B927-EA23D82345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5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8">
            <a:extLst>
              <a:ext uri="{FF2B5EF4-FFF2-40B4-BE49-F238E27FC236}">
                <a16:creationId xmlns:a16="http://schemas.microsoft.com/office/drawing/2014/main" id="{4F67931C-305F-41AC-94C5-073E692CB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0"/>
            <a:ext cx="996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2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9">
            <a:extLst>
              <a:ext uri="{FF2B5EF4-FFF2-40B4-BE49-F238E27FC236}">
                <a16:creationId xmlns:a16="http://schemas.microsoft.com/office/drawing/2014/main" id="{C6FFF5AB-C959-4DA0-98A1-539E21EBBE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0"/>
            <a:ext cx="11274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93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0">
            <a:extLst>
              <a:ext uri="{FF2B5EF4-FFF2-40B4-BE49-F238E27FC236}">
                <a16:creationId xmlns:a16="http://schemas.microsoft.com/office/drawing/2014/main" id="{4737BAF0-792A-4AE8-BB51-ED56288496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8" y="0"/>
            <a:ext cx="90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8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1">
            <a:extLst>
              <a:ext uri="{FF2B5EF4-FFF2-40B4-BE49-F238E27FC236}">
                <a16:creationId xmlns:a16="http://schemas.microsoft.com/office/drawing/2014/main" id="{08EFDD8E-E2D4-4319-95E2-7240123D60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0"/>
            <a:ext cx="9080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6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2">
            <a:extLst>
              <a:ext uri="{FF2B5EF4-FFF2-40B4-BE49-F238E27FC236}">
                <a16:creationId xmlns:a16="http://schemas.microsoft.com/office/drawing/2014/main" id="{E563ABC1-ADDB-4B4E-A293-9677F0E591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0"/>
            <a:ext cx="1003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0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3">
            <a:extLst>
              <a:ext uri="{FF2B5EF4-FFF2-40B4-BE49-F238E27FC236}">
                <a16:creationId xmlns:a16="http://schemas.microsoft.com/office/drawing/2014/main" id="{EFB851E3-808C-43B7-A3FA-DD7FAF90C7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0"/>
            <a:ext cx="11102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64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4">
            <a:extLst>
              <a:ext uri="{FF2B5EF4-FFF2-40B4-BE49-F238E27FC236}">
                <a16:creationId xmlns:a16="http://schemas.microsoft.com/office/drawing/2014/main" id="{93C972C1-944C-4D49-865B-410CC2E377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25" y="0"/>
            <a:ext cx="932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8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5">
            <a:extLst>
              <a:ext uri="{FF2B5EF4-FFF2-40B4-BE49-F238E27FC236}">
                <a16:creationId xmlns:a16="http://schemas.microsoft.com/office/drawing/2014/main" id="{A5CE6A2D-421A-48C0-A48E-51D22F4A15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0"/>
            <a:ext cx="1009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9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6">
            <a:extLst>
              <a:ext uri="{FF2B5EF4-FFF2-40B4-BE49-F238E27FC236}">
                <a16:creationId xmlns:a16="http://schemas.microsoft.com/office/drawing/2014/main" id="{B1246729-9D84-441F-861C-1421DAC972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3" y="0"/>
            <a:ext cx="908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93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7">
            <a:extLst>
              <a:ext uri="{FF2B5EF4-FFF2-40B4-BE49-F238E27FC236}">
                <a16:creationId xmlns:a16="http://schemas.microsoft.com/office/drawing/2014/main" id="{194539ED-1C9F-4B43-8C91-E6647EDED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0"/>
            <a:ext cx="958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5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0">
            <a:extLst>
              <a:ext uri="{FF2B5EF4-FFF2-40B4-BE49-F238E27FC236}">
                <a16:creationId xmlns:a16="http://schemas.microsoft.com/office/drawing/2014/main" id="{4EB25094-C8D9-4B10-BE63-890E4FE39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0"/>
            <a:ext cx="1075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4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8">
            <a:extLst>
              <a:ext uri="{FF2B5EF4-FFF2-40B4-BE49-F238E27FC236}">
                <a16:creationId xmlns:a16="http://schemas.microsoft.com/office/drawing/2014/main" id="{4A0EE5E9-602F-4CB1-970C-A416DBAA95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3" y="0"/>
            <a:ext cx="10377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57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89">
            <a:extLst>
              <a:ext uri="{FF2B5EF4-FFF2-40B4-BE49-F238E27FC236}">
                <a16:creationId xmlns:a16="http://schemas.microsoft.com/office/drawing/2014/main" id="{59E581B7-2EA7-4A1C-A0CD-C543A10758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" y="0"/>
            <a:ext cx="9988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4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90">
            <a:extLst>
              <a:ext uri="{FF2B5EF4-FFF2-40B4-BE49-F238E27FC236}">
                <a16:creationId xmlns:a16="http://schemas.microsoft.com/office/drawing/2014/main" id="{A7901800-DF3F-4CDC-BB3F-2A8365FBF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13" y="0"/>
            <a:ext cx="937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91">
            <a:extLst>
              <a:ext uri="{FF2B5EF4-FFF2-40B4-BE49-F238E27FC236}">
                <a16:creationId xmlns:a16="http://schemas.microsoft.com/office/drawing/2014/main" id="{EFB9481E-147E-45D1-BBD8-C433BFCF42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8" y="0"/>
            <a:ext cx="10194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3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92">
            <a:extLst>
              <a:ext uri="{FF2B5EF4-FFF2-40B4-BE49-F238E27FC236}">
                <a16:creationId xmlns:a16="http://schemas.microsoft.com/office/drawing/2014/main" id="{17178B56-F11C-4DA6-8C23-26BC3A0769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3" y="0"/>
            <a:ext cx="947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1">
            <a:extLst>
              <a:ext uri="{FF2B5EF4-FFF2-40B4-BE49-F238E27FC236}">
                <a16:creationId xmlns:a16="http://schemas.microsoft.com/office/drawing/2014/main" id="{E695CC83-8FC6-4F06-B0BB-16A587F145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0"/>
            <a:ext cx="10633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9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2">
            <a:extLst>
              <a:ext uri="{FF2B5EF4-FFF2-40B4-BE49-F238E27FC236}">
                <a16:creationId xmlns:a16="http://schemas.microsoft.com/office/drawing/2014/main" id="{ACDC6A4C-11F6-4CB2-A6E6-153701DD7A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3">
            <a:extLst>
              <a:ext uri="{FF2B5EF4-FFF2-40B4-BE49-F238E27FC236}">
                <a16:creationId xmlns:a16="http://schemas.microsoft.com/office/drawing/2014/main" id="{C414DD6D-9C9B-4405-82BF-B2A6879023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" y="0"/>
            <a:ext cx="11147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3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4">
            <a:extLst>
              <a:ext uri="{FF2B5EF4-FFF2-40B4-BE49-F238E27FC236}">
                <a16:creationId xmlns:a16="http://schemas.microsoft.com/office/drawing/2014/main" id="{5D7D7E46-A51D-4FDA-B6F7-D14C7365EB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" y="0"/>
            <a:ext cx="1093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08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5">
            <a:extLst>
              <a:ext uri="{FF2B5EF4-FFF2-40B4-BE49-F238E27FC236}">
                <a16:creationId xmlns:a16="http://schemas.microsoft.com/office/drawing/2014/main" id="{4AB4E152-F83A-4EAC-8D9A-7B41D79D3A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0"/>
            <a:ext cx="939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27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6">
            <a:extLst>
              <a:ext uri="{FF2B5EF4-FFF2-40B4-BE49-F238E27FC236}">
                <a16:creationId xmlns:a16="http://schemas.microsoft.com/office/drawing/2014/main" id="{26179336-461F-4F5D-8F52-68DE6BC08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0"/>
            <a:ext cx="9504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51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180377">
            <a:extLst>
              <a:ext uri="{FF2B5EF4-FFF2-40B4-BE49-F238E27FC236}">
                <a16:creationId xmlns:a16="http://schemas.microsoft.com/office/drawing/2014/main" id="{99F35A7C-5EDA-43D2-8189-C55347E2D2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8" y="0"/>
            <a:ext cx="11109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71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雨潔 林</dc:creator>
  <cp:lastModifiedBy>雨潔 林</cp:lastModifiedBy>
  <cp:revision>1</cp:revision>
  <dcterms:created xsi:type="dcterms:W3CDTF">2021-05-12T10:44:38Z</dcterms:created>
  <dcterms:modified xsi:type="dcterms:W3CDTF">2021-05-12T10:44:56Z</dcterms:modified>
</cp:coreProperties>
</file>