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BBC433-A8AD-4888-AF5B-58469FF4B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6831314-E2BD-4E12-82DF-BD98105EF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5ED497F-0FBB-4F03-8CC5-EE8500C0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6780BA-F8FE-4188-BA62-8DD443C5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128111-6582-49E4-96AB-DCAC5D7B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63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95A361-A0EA-4F1A-B53B-F494AA247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4AB366D-CF53-429D-8E4A-A680090A3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438411-99D4-4B89-A953-50D424FE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0AF03E-FF47-42C5-B3D8-B85AA95F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496370-68B1-487D-A816-C899DF527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68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7281A6F-66E7-49F3-BD60-4603EDA6E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5153E30-708F-4C51-831A-2D1225CF5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2F249E-1822-4F4C-90D3-08EE7E85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835094-EF99-426B-BAAC-91A6544F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7318C4D-5EB0-4595-8663-55E5AE92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30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312DFD-2C63-4E1F-9341-5C8D3DC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FB2234-73E7-4000-B336-EC56E536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B7CC72-4C6C-4343-A1C2-44DF7DFCC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F01659-FB62-442D-BD0F-FBA32BED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AB6080-220D-433A-AC30-8DBEECC8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492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8C5C79-D045-4443-A005-3219FA4A0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F3E151-0456-46CA-BAEF-D3CB5FDC7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501DCB-2029-4580-98C3-C829F4E3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A3FD7D-318B-40A3-8307-688994CF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B258BB-8933-4C58-82D6-383F9F6E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049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11A8D7-6EFA-45AF-B966-883584BB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E407D2-EBC5-48E7-BFA8-F604C77C1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283043-2769-4C9D-BC4F-68BE346AF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8F7DDB-AB47-4E48-81CA-6505F426C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B902AE4-2020-48CC-8DE0-92D2AFBD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D55F046-77AB-40A4-AD35-9DF444D9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57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32B4A9-3F35-4A25-B7AA-5C5554BD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3B49CB-9BE5-4C95-B42E-F197A0331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0B0ECE1-805D-4AFF-B8E1-EE2AAC283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83B8349-8606-4F97-9FC0-10B94EC5F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47C0DA6-B6E9-4717-87B3-462A7BE5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17DBCE8-3B64-4D25-99D4-90759A59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23BA610-80DC-4FE9-A088-4D767F25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75BC23A-1782-4927-990B-A38B1A98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38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D70D2-60F3-42AF-B857-60CEA842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6D38438-F800-4E76-9CFF-6F0C6AFFB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EA4C1D5-4622-4451-A372-FB64A59B1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5A49419-9A6E-4EA8-823D-794AFB0C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176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F64BF5C-D6B3-464E-8870-7BB690B2E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82E04BD-BD09-4DBF-AC70-2069CB5D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EFC828-0E67-4913-B911-8EBFD0C7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220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AD10CC-551B-45A6-845F-D5D44D482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AAB8BC-8867-47FE-B4C7-8D26E24F2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7E753DE-795D-405F-A5F5-FAFBD07C8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36D974D-A2F0-44EF-A1B9-CD3BA3206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76FBEAF-6E7F-4ACA-80B8-31F9F7F1B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572450F-5ABE-49B9-98CA-5B4EC7F3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850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F78B9C-11B0-4E88-B8CA-014D628C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63B8BE5-870D-425F-82E8-0778FDEA2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995BFCD-A365-4253-905E-154D99CD0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C4DBA3D-65F6-4DEC-9A2C-666AAF022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4A8BAF-30AA-47D6-AA2B-217F6601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83A500-38E8-4C26-9C8A-A74098D8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83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9DAE30E-4CEB-4BA3-8C82-6F3B6B32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9AB9228-5E4C-4023-A7FC-CD7A447EA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CB0E6D-52A0-443B-8D2D-EBEF6024D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65160-B77A-4421-A5F7-98581A527695}" type="datetimeFigureOut">
              <a:rPr lang="zh-TW" altLang="en-US" smtClean="0"/>
              <a:t>2021/4/6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AF8D0A-4DE0-40C4-AC43-0C0B008C6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D152E6-6A4E-425A-88E7-8F0260513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8C814-DCED-4661-BEDA-BF15D514E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126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35">
            <a:extLst>
              <a:ext uri="{FF2B5EF4-FFF2-40B4-BE49-F238E27FC236}">
                <a16:creationId xmlns:a16="http://schemas.microsoft.com/office/drawing/2014/main" id="{2CC61C04-089F-4DEB-856A-3415929147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5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5">
            <a:extLst>
              <a:ext uri="{FF2B5EF4-FFF2-40B4-BE49-F238E27FC236}">
                <a16:creationId xmlns:a16="http://schemas.microsoft.com/office/drawing/2014/main" id="{3398354A-2B34-446D-9908-C9173F8199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" y="0"/>
            <a:ext cx="1206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96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6">
            <a:extLst>
              <a:ext uri="{FF2B5EF4-FFF2-40B4-BE49-F238E27FC236}">
                <a16:creationId xmlns:a16="http://schemas.microsoft.com/office/drawing/2014/main" id="{3129CC05-382A-49A0-9434-7A72FAFF4A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2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7">
            <a:extLst>
              <a:ext uri="{FF2B5EF4-FFF2-40B4-BE49-F238E27FC236}">
                <a16:creationId xmlns:a16="http://schemas.microsoft.com/office/drawing/2014/main" id="{080B15C7-2DDB-4866-AB81-E71FFDE50F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8" y="0"/>
            <a:ext cx="1176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5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8">
            <a:extLst>
              <a:ext uri="{FF2B5EF4-FFF2-40B4-BE49-F238E27FC236}">
                <a16:creationId xmlns:a16="http://schemas.microsoft.com/office/drawing/2014/main" id="{3303B70B-18EC-4BC4-AE08-FCDCE194CA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0"/>
            <a:ext cx="11823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1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9">
            <a:extLst>
              <a:ext uri="{FF2B5EF4-FFF2-40B4-BE49-F238E27FC236}">
                <a16:creationId xmlns:a16="http://schemas.microsoft.com/office/drawing/2014/main" id="{D1533AA7-DA6A-4282-93B3-44F1195765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0"/>
            <a:ext cx="11663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50">
            <a:extLst>
              <a:ext uri="{FF2B5EF4-FFF2-40B4-BE49-F238E27FC236}">
                <a16:creationId xmlns:a16="http://schemas.microsoft.com/office/drawing/2014/main" id="{711CE9AD-1880-498D-84D6-163E6997BF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8" y="0"/>
            <a:ext cx="11907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25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51">
            <a:extLst>
              <a:ext uri="{FF2B5EF4-FFF2-40B4-BE49-F238E27FC236}">
                <a16:creationId xmlns:a16="http://schemas.microsoft.com/office/drawing/2014/main" id="{BDAE1406-21E5-45EB-80B3-E379203500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62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53">
            <a:extLst>
              <a:ext uri="{FF2B5EF4-FFF2-40B4-BE49-F238E27FC236}">
                <a16:creationId xmlns:a16="http://schemas.microsoft.com/office/drawing/2014/main" id="{8EBDC5ED-C366-4C8A-B6E4-3803AD622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0"/>
            <a:ext cx="1158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7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54">
            <a:extLst>
              <a:ext uri="{FF2B5EF4-FFF2-40B4-BE49-F238E27FC236}">
                <a16:creationId xmlns:a16="http://schemas.microsoft.com/office/drawing/2014/main" id="{8CF524C5-559C-4D03-8C46-C76C1AA0C5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" y="0"/>
            <a:ext cx="10850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4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55">
            <a:extLst>
              <a:ext uri="{FF2B5EF4-FFF2-40B4-BE49-F238E27FC236}">
                <a16:creationId xmlns:a16="http://schemas.microsoft.com/office/drawing/2014/main" id="{438C866C-5442-4D6F-81B8-F6D69E9074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75" y="0"/>
            <a:ext cx="563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79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37">
            <a:extLst>
              <a:ext uri="{FF2B5EF4-FFF2-40B4-BE49-F238E27FC236}">
                <a16:creationId xmlns:a16="http://schemas.microsoft.com/office/drawing/2014/main" id="{5BA1200D-0050-43E9-8C7D-351425B81F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0"/>
            <a:ext cx="575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5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56">
            <a:extLst>
              <a:ext uri="{FF2B5EF4-FFF2-40B4-BE49-F238E27FC236}">
                <a16:creationId xmlns:a16="http://schemas.microsoft.com/office/drawing/2014/main" id="{0BF96BB8-CECC-4FED-ABA3-52FB46C9FF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1194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3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38">
            <a:extLst>
              <a:ext uri="{FF2B5EF4-FFF2-40B4-BE49-F238E27FC236}">
                <a16:creationId xmlns:a16="http://schemas.microsoft.com/office/drawing/2014/main" id="{A3556EFB-6F4F-41C3-A7FD-672DB92575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8" y="0"/>
            <a:ext cx="5684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39">
            <a:extLst>
              <a:ext uri="{FF2B5EF4-FFF2-40B4-BE49-F238E27FC236}">
                <a16:creationId xmlns:a16="http://schemas.microsoft.com/office/drawing/2014/main" id="{6DC8C2E7-2C3C-4575-96E1-F391A1CE2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0"/>
            <a:ext cx="560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0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0">
            <a:extLst>
              <a:ext uri="{FF2B5EF4-FFF2-40B4-BE49-F238E27FC236}">
                <a16:creationId xmlns:a16="http://schemas.microsoft.com/office/drawing/2014/main" id="{BB044394-F116-4971-8ED3-B2C0692F56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5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1">
            <a:extLst>
              <a:ext uri="{FF2B5EF4-FFF2-40B4-BE49-F238E27FC236}">
                <a16:creationId xmlns:a16="http://schemas.microsoft.com/office/drawing/2014/main" id="{0390990E-8632-4580-AB08-38574B4FF8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75" y="0"/>
            <a:ext cx="555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4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2">
            <a:extLst>
              <a:ext uri="{FF2B5EF4-FFF2-40B4-BE49-F238E27FC236}">
                <a16:creationId xmlns:a16="http://schemas.microsoft.com/office/drawing/2014/main" id="{54CABFFB-445E-4545-9636-2F96EC4834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0"/>
            <a:ext cx="5364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49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3">
            <a:extLst>
              <a:ext uri="{FF2B5EF4-FFF2-40B4-BE49-F238E27FC236}">
                <a16:creationId xmlns:a16="http://schemas.microsoft.com/office/drawing/2014/main" id="{BDF5FE23-8825-473B-AB12-A00CB9C9BE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3" y="0"/>
            <a:ext cx="1133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70144">
            <a:extLst>
              <a:ext uri="{FF2B5EF4-FFF2-40B4-BE49-F238E27FC236}">
                <a16:creationId xmlns:a16="http://schemas.microsoft.com/office/drawing/2014/main" id="{D075A4F6-8743-41EC-AD55-DAE155F909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0"/>
            <a:ext cx="1089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47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雨潔 林</dc:creator>
  <cp:lastModifiedBy>雨潔 林</cp:lastModifiedBy>
  <cp:revision>1</cp:revision>
  <dcterms:created xsi:type="dcterms:W3CDTF">2021-04-06T09:43:44Z</dcterms:created>
  <dcterms:modified xsi:type="dcterms:W3CDTF">2021-04-06T09:44:30Z</dcterms:modified>
</cp:coreProperties>
</file>