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9B2AB-2072-4057-9599-55CC92EC1969}" type="datetimeFigureOut">
              <a:rPr lang="zh-TW" altLang="en-US" smtClean="0"/>
              <a:t>2019/9/23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EBEC9-7F68-48E2-A0CE-A720FF01AE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4808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9B2AB-2072-4057-9599-55CC92EC1969}" type="datetimeFigureOut">
              <a:rPr lang="zh-TW" altLang="en-US" smtClean="0"/>
              <a:t>2019/9/23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EBEC9-7F68-48E2-A0CE-A720FF01AE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4419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9B2AB-2072-4057-9599-55CC92EC1969}" type="datetimeFigureOut">
              <a:rPr lang="zh-TW" altLang="en-US" smtClean="0"/>
              <a:t>2019/9/23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EBEC9-7F68-48E2-A0CE-A720FF01AE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4864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9B2AB-2072-4057-9599-55CC92EC1969}" type="datetimeFigureOut">
              <a:rPr lang="zh-TW" altLang="en-US" smtClean="0"/>
              <a:t>2019/9/23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EBEC9-7F68-48E2-A0CE-A720FF01AE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6401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9B2AB-2072-4057-9599-55CC92EC1969}" type="datetimeFigureOut">
              <a:rPr lang="zh-TW" altLang="en-US" smtClean="0"/>
              <a:t>2019/9/23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EBEC9-7F68-48E2-A0CE-A720FF01AE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1550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9B2AB-2072-4057-9599-55CC92EC1969}" type="datetimeFigureOut">
              <a:rPr lang="zh-TW" altLang="en-US" smtClean="0"/>
              <a:t>2019/9/23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EBEC9-7F68-48E2-A0CE-A720FF01AE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1281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9B2AB-2072-4057-9599-55CC92EC1969}" type="datetimeFigureOut">
              <a:rPr lang="zh-TW" altLang="en-US" smtClean="0"/>
              <a:t>2019/9/23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EBEC9-7F68-48E2-A0CE-A720FF01AE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1860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9B2AB-2072-4057-9599-55CC92EC1969}" type="datetimeFigureOut">
              <a:rPr lang="zh-TW" altLang="en-US" smtClean="0"/>
              <a:t>2019/9/23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EBEC9-7F68-48E2-A0CE-A720FF01AE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9707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9B2AB-2072-4057-9599-55CC92EC1969}" type="datetimeFigureOut">
              <a:rPr lang="zh-TW" altLang="en-US" smtClean="0"/>
              <a:t>2019/9/23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EBEC9-7F68-48E2-A0CE-A720FF01AE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9492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9B2AB-2072-4057-9599-55CC92EC1969}" type="datetimeFigureOut">
              <a:rPr lang="zh-TW" altLang="en-US" smtClean="0"/>
              <a:t>2019/9/23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EBEC9-7F68-48E2-A0CE-A720FF01AE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6341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9B2AB-2072-4057-9599-55CC92EC1969}" type="datetimeFigureOut">
              <a:rPr lang="zh-TW" altLang="en-US" smtClean="0"/>
              <a:t>2019/9/23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EBEC9-7F68-48E2-A0CE-A720FF01AE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936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9B2AB-2072-4057-9599-55CC92EC1969}" type="datetimeFigureOut">
              <a:rPr lang="zh-TW" altLang="en-US" smtClean="0"/>
              <a:t>2019/9/23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EBEC9-7F68-48E2-A0CE-A720FF01AE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7799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阿拉巴斯坦大戰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魯夫憤怒的爆發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1"/>
            <a:ext cx="9142524" cy="6858000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1979712" y="1268760"/>
            <a:ext cx="557075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6000" dirty="0" smtClean="0">
                <a:latin typeface="文鼎霹靂體" pitchFamily="82" charset="-120"/>
                <a:ea typeface="文鼎霹靂體" pitchFamily="82" charset="-120"/>
              </a:rPr>
              <a:t>阿拉巴斯坦戰記</a:t>
            </a:r>
            <a:endParaRPr lang="zh-TW" altLang="en-US" sz="6000" dirty="0">
              <a:latin typeface="文鼎霹靂體" pitchFamily="82" charset="-120"/>
              <a:ea typeface="文鼎霹靂體" pitchFamily="82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4606758" y="2551837"/>
            <a:ext cx="3416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600" dirty="0" smtClean="0">
                <a:latin typeface="文鼎霹靂體" pitchFamily="82" charset="-120"/>
                <a:ea typeface="文鼎霹靂體" pitchFamily="82" charset="-120"/>
              </a:rPr>
              <a:t>魯夫憤怒的爆發</a:t>
            </a:r>
            <a:endParaRPr lang="zh-TW" altLang="en-US" sz="3600" dirty="0">
              <a:latin typeface="文鼎霹靂體" pitchFamily="82" charset="-120"/>
              <a:ea typeface="文鼎霹靂體" pitchFamily="82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5220072" y="5373216"/>
            <a:ext cx="31261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dirty="0">
                <a:latin typeface="文鼎霹靂體" pitchFamily="82" charset="-120"/>
                <a:ea typeface="文鼎霹靂體" pitchFamily="82" charset="-120"/>
              </a:rPr>
              <a:t>導演 </a:t>
            </a:r>
            <a:r>
              <a:rPr lang="en-US" altLang="zh-TW" sz="3200" dirty="0">
                <a:latin typeface="文鼎霹靂體" pitchFamily="82" charset="-120"/>
                <a:ea typeface="文鼎霹靂體" pitchFamily="82" charset="-120"/>
              </a:rPr>
              <a:t>: </a:t>
            </a:r>
            <a:r>
              <a:rPr lang="zh-TW" altLang="en-US" sz="3200" dirty="0">
                <a:latin typeface="文鼎霹靂體" pitchFamily="82" charset="-120"/>
                <a:ea typeface="文鼎霹靂體" pitchFamily="82" charset="-120"/>
              </a:rPr>
              <a:t>羅 光 華</a:t>
            </a:r>
          </a:p>
        </p:txBody>
      </p:sp>
    </p:spTree>
    <p:extLst>
      <p:ext uri="{BB962C8B-B14F-4D97-AF65-F5344CB8AC3E}">
        <p14:creationId xmlns:p14="http://schemas.microsoft.com/office/powerpoint/2010/main" val="280048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55" y="19919"/>
            <a:ext cx="9124545" cy="6858000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1547664" y="1556792"/>
            <a:ext cx="487024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9600" dirty="0" smtClean="0">
                <a:solidFill>
                  <a:schemeClr val="bg1"/>
                </a:solidFill>
                <a:latin typeface="文鼎霹靂體" pitchFamily="82" charset="-120"/>
                <a:ea typeface="文鼎霹靂體" pitchFamily="82" charset="-120"/>
              </a:rPr>
              <a:t>結 局 </a:t>
            </a:r>
            <a:r>
              <a:rPr lang="en-US" altLang="zh-TW" sz="9600" dirty="0" smtClean="0">
                <a:solidFill>
                  <a:schemeClr val="bg1"/>
                </a:solidFill>
                <a:latin typeface="文鼎霹靂體" pitchFamily="82" charset="-120"/>
                <a:ea typeface="文鼎霹靂體" pitchFamily="82" charset="-120"/>
              </a:rPr>
              <a:t>?</a:t>
            </a:r>
            <a:endParaRPr lang="zh-TW" altLang="en-US" sz="9600" dirty="0">
              <a:solidFill>
                <a:schemeClr val="bg1"/>
              </a:solidFill>
              <a:latin typeface="文鼎霹靂體" pitchFamily="82" charset="-120"/>
              <a:ea typeface="文鼎霹靂體" pitchFamily="82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1763688" y="4293096"/>
            <a:ext cx="716093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dirty="0" smtClean="0">
                <a:solidFill>
                  <a:srgbClr val="C00000"/>
                </a:solidFill>
                <a:latin typeface="文鼎霹靂體" pitchFamily="82" charset="-120"/>
                <a:ea typeface="文鼎霹靂體" pitchFamily="82" charset="-120"/>
              </a:rPr>
              <a:t>究竟魯夫能否打倒  邪惡的克洛克達爾</a:t>
            </a:r>
            <a:endParaRPr lang="en-US" altLang="zh-TW" sz="3200" dirty="0" smtClean="0">
              <a:solidFill>
                <a:srgbClr val="C00000"/>
              </a:solidFill>
              <a:latin typeface="文鼎霹靂體" pitchFamily="82" charset="-120"/>
              <a:ea typeface="文鼎霹靂體" pitchFamily="82" charset="-120"/>
            </a:endParaRPr>
          </a:p>
          <a:p>
            <a:endParaRPr lang="en-US" altLang="zh-TW" sz="3200" dirty="0">
              <a:solidFill>
                <a:schemeClr val="bg1"/>
              </a:solidFill>
              <a:latin typeface="文鼎霹靂體" pitchFamily="82" charset="-120"/>
              <a:ea typeface="文鼎霹靂體" pitchFamily="82" charset="-120"/>
            </a:endParaRPr>
          </a:p>
          <a:p>
            <a:r>
              <a:rPr lang="zh-TW" altLang="en-US" sz="3200" dirty="0" smtClean="0">
                <a:solidFill>
                  <a:srgbClr val="C00000"/>
                </a:solidFill>
                <a:latin typeface="文鼎霹靂體" pitchFamily="82" charset="-120"/>
                <a:ea typeface="文鼎霹靂體" pitchFamily="82" charset="-120"/>
              </a:rPr>
              <a:t>幫薇薇公主解決沙漠王國的難題呢</a:t>
            </a:r>
            <a:r>
              <a:rPr lang="en-US" altLang="zh-TW" sz="3200" dirty="0" smtClean="0">
                <a:solidFill>
                  <a:srgbClr val="C00000"/>
                </a:solidFill>
                <a:latin typeface="文鼎霹靂體" pitchFamily="82" charset="-120"/>
                <a:ea typeface="文鼎霹靂體" pitchFamily="82" charset="-120"/>
              </a:rPr>
              <a:t>?</a:t>
            </a:r>
          </a:p>
          <a:p>
            <a:endParaRPr lang="en-US" altLang="zh-TW" sz="2400" dirty="0">
              <a:solidFill>
                <a:schemeClr val="bg1"/>
              </a:solidFill>
              <a:latin typeface="文鼎新藝體" pitchFamily="81" charset="-120"/>
              <a:ea typeface="文鼎新藝體" pitchFamily="81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6429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72434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1691680" y="2780928"/>
            <a:ext cx="713425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文鼎霹靂體" pitchFamily="82" charset="-120"/>
                <a:ea typeface="文鼎霹靂體" pitchFamily="82" charset="-120"/>
              </a:rPr>
              <a:t>預計聘請演員名單</a:t>
            </a:r>
            <a:endParaRPr lang="en-US" altLang="zh-TW" sz="3200" dirty="0" smtClean="0">
              <a:latin typeface="文鼎霹靂體" pitchFamily="82" charset="-120"/>
              <a:ea typeface="文鼎霹靂體" pitchFamily="82" charset="-120"/>
            </a:endParaRPr>
          </a:p>
          <a:p>
            <a:r>
              <a:rPr lang="zh-TW" altLang="en-US" sz="3200" dirty="0" smtClean="0">
                <a:latin typeface="文鼎霹靂體" pitchFamily="82" charset="-120"/>
                <a:ea typeface="文鼎霹靂體" pitchFamily="82" charset="-120"/>
              </a:rPr>
              <a:t>魯</a:t>
            </a:r>
            <a:r>
              <a:rPr lang="zh-TW" altLang="en-US" sz="3200" dirty="0" smtClean="0">
                <a:latin typeface="文鼎霹靂體" pitchFamily="82" charset="-120"/>
                <a:ea typeface="文鼎霹靂體" pitchFamily="82" charset="-120"/>
              </a:rPr>
              <a:t>夫 </a:t>
            </a:r>
            <a:r>
              <a:rPr lang="en-US" altLang="zh-TW" sz="3200" dirty="0" smtClean="0">
                <a:latin typeface="文鼎霹靂體" pitchFamily="82" charset="-120"/>
                <a:ea typeface="文鼎霹靂體" pitchFamily="82" charset="-120"/>
              </a:rPr>
              <a:t>: </a:t>
            </a:r>
            <a:r>
              <a:rPr lang="zh-TW" altLang="en-US" sz="3200" dirty="0" smtClean="0">
                <a:solidFill>
                  <a:schemeClr val="bg1"/>
                </a:solidFill>
                <a:latin typeface="文鼎霹靂體" pitchFamily="82" charset="-120"/>
                <a:ea typeface="文鼎霹靂體" pitchFamily="82" charset="-120"/>
              </a:rPr>
              <a:t>翁紹</a:t>
            </a:r>
            <a:r>
              <a:rPr lang="zh-TW" altLang="en-US" sz="3200" dirty="0">
                <a:solidFill>
                  <a:schemeClr val="bg1"/>
                </a:solidFill>
                <a:latin typeface="文鼎霹靂體" pitchFamily="82" charset="-120"/>
                <a:ea typeface="文鼎霹靂體" pitchFamily="82" charset="-120"/>
              </a:rPr>
              <a:t>軒</a:t>
            </a:r>
            <a:r>
              <a:rPr lang="en-US" altLang="zh-TW" sz="3200" dirty="0" smtClean="0">
                <a:latin typeface="文鼎霹靂體" pitchFamily="82" charset="-120"/>
                <a:ea typeface="文鼎霹靂體" pitchFamily="82" charset="-120"/>
              </a:rPr>
              <a:t>(</a:t>
            </a:r>
            <a:r>
              <a:rPr lang="zh-TW" altLang="en-US" sz="3200" dirty="0" smtClean="0">
                <a:latin typeface="文鼎霹靂體" pitchFamily="82" charset="-120"/>
                <a:ea typeface="文鼎霹靂體" pitchFamily="82" charset="-120"/>
              </a:rPr>
              <a:t>因為</a:t>
            </a:r>
            <a:r>
              <a:rPr lang="zh-TW" altLang="en-US" sz="3200" dirty="0" smtClean="0">
                <a:solidFill>
                  <a:srgbClr val="FF0000"/>
                </a:solidFill>
                <a:latin typeface="文鼎霹靂體" pitchFamily="82" charset="-120"/>
                <a:ea typeface="文鼎霹靂體" pitchFamily="82" charset="-120"/>
              </a:rPr>
              <a:t>臉皮</a:t>
            </a:r>
            <a:r>
              <a:rPr lang="zh-TW" altLang="en-US" sz="3200" dirty="0" smtClean="0">
                <a:latin typeface="文鼎霹靂體" pitchFamily="82" charset="-120"/>
                <a:ea typeface="文鼎霹靂體" pitchFamily="82" charset="-120"/>
              </a:rPr>
              <a:t>跟</a:t>
            </a:r>
            <a:r>
              <a:rPr lang="zh-TW" altLang="en-US" sz="4400" dirty="0" smtClean="0">
                <a:solidFill>
                  <a:schemeClr val="bg1"/>
                </a:solidFill>
                <a:latin typeface="文鼎霹靂體" pitchFamily="82" charset="-120"/>
                <a:ea typeface="文鼎霹靂體" pitchFamily="82" charset="-120"/>
              </a:rPr>
              <a:t>橡皮</a:t>
            </a:r>
            <a:r>
              <a:rPr lang="zh-TW" altLang="en-US" sz="3200" dirty="0" smtClean="0">
                <a:solidFill>
                  <a:schemeClr val="bg1"/>
                </a:solidFill>
                <a:latin typeface="文鼎霹靂體" pitchFamily="82" charset="-120"/>
                <a:ea typeface="文鼎霹靂體" pitchFamily="82" charset="-120"/>
              </a:rPr>
              <a:t>一樣</a:t>
            </a:r>
            <a:r>
              <a:rPr lang="en-US" altLang="zh-TW" sz="3200" dirty="0" smtClean="0">
                <a:latin typeface="文鼎霹靂體" pitchFamily="82" charset="-120"/>
                <a:ea typeface="文鼎霹靂體" pitchFamily="82" charset="-120"/>
              </a:rPr>
              <a:t>)</a:t>
            </a:r>
          </a:p>
          <a:p>
            <a:r>
              <a:rPr lang="zh-TW" altLang="en-US" sz="3200" dirty="0" smtClean="0">
                <a:latin typeface="文鼎霹靂體" pitchFamily="82" charset="-120"/>
                <a:ea typeface="文鼎霹靂體" pitchFamily="82" charset="-120"/>
              </a:rPr>
              <a:t>娜</a:t>
            </a:r>
            <a:r>
              <a:rPr lang="zh-TW" altLang="en-US" sz="3200" dirty="0">
                <a:latin typeface="文鼎霹靂體" pitchFamily="82" charset="-120"/>
                <a:ea typeface="文鼎霹靂體" pitchFamily="82" charset="-120"/>
              </a:rPr>
              <a:t>美</a:t>
            </a:r>
            <a:r>
              <a:rPr lang="zh-TW" altLang="en-US" sz="3200" dirty="0" smtClean="0">
                <a:latin typeface="文鼎霹靂體" pitchFamily="82" charset="-120"/>
                <a:ea typeface="文鼎霹靂體" pitchFamily="82" charset="-120"/>
              </a:rPr>
              <a:t> </a:t>
            </a:r>
            <a:r>
              <a:rPr lang="en-US" altLang="zh-TW" sz="3200" dirty="0" smtClean="0">
                <a:latin typeface="文鼎霹靂體" pitchFamily="82" charset="-120"/>
                <a:ea typeface="文鼎霹靂體" pitchFamily="82" charset="-120"/>
              </a:rPr>
              <a:t>: </a:t>
            </a:r>
            <a:r>
              <a:rPr lang="zh-TW" altLang="en-US" sz="3200" dirty="0" smtClean="0">
                <a:solidFill>
                  <a:schemeClr val="bg1"/>
                </a:solidFill>
                <a:latin typeface="文鼎霹靂體" pitchFamily="82" charset="-120"/>
                <a:ea typeface="文鼎霹靂體" pitchFamily="82" charset="-120"/>
              </a:rPr>
              <a:t>蔡佳</a:t>
            </a:r>
            <a:r>
              <a:rPr lang="zh-TW" altLang="en-US" sz="3200" dirty="0">
                <a:solidFill>
                  <a:schemeClr val="bg1"/>
                </a:solidFill>
                <a:latin typeface="文鼎霹靂體" pitchFamily="82" charset="-120"/>
                <a:ea typeface="文鼎霹靂體" pitchFamily="82" charset="-120"/>
              </a:rPr>
              <a:t>妤</a:t>
            </a:r>
            <a:r>
              <a:rPr lang="en-US" altLang="zh-TW" sz="3200" dirty="0" smtClean="0">
                <a:latin typeface="文鼎霹靂體" pitchFamily="82" charset="-120"/>
                <a:ea typeface="文鼎霹靂體" pitchFamily="82" charset="-120"/>
              </a:rPr>
              <a:t>(</a:t>
            </a:r>
            <a:r>
              <a:rPr lang="zh-TW" altLang="en-US" sz="3200" dirty="0" smtClean="0">
                <a:latin typeface="文鼎霹靂體" pitchFamily="82" charset="-120"/>
                <a:ea typeface="文鼎霹靂體" pitchFamily="82" charset="-120"/>
              </a:rPr>
              <a:t>因為</a:t>
            </a:r>
            <a:r>
              <a:rPr lang="zh-TW" altLang="en-US" sz="3200" dirty="0">
                <a:solidFill>
                  <a:srgbClr val="FF0000"/>
                </a:solidFill>
                <a:latin typeface="文鼎霹靂體" pitchFamily="82" charset="-120"/>
                <a:ea typeface="文鼎霹靂體" pitchFamily="82" charset="-120"/>
              </a:rPr>
              <a:t>又</a:t>
            </a:r>
            <a:r>
              <a:rPr lang="zh-TW" altLang="en-US" sz="3200" dirty="0" smtClean="0">
                <a:solidFill>
                  <a:srgbClr val="FF0000"/>
                </a:solidFill>
                <a:latin typeface="文鼎霹靂體" pitchFamily="82" charset="-120"/>
                <a:ea typeface="文鼎霹靂體" pitchFamily="82" charset="-120"/>
              </a:rPr>
              <a:t>聰明</a:t>
            </a:r>
            <a:r>
              <a:rPr lang="zh-TW" altLang="en-US" sz="4400" dirty="0" smtClean="0">
                <a:solidFill>
                  <a:schemeClr val="bg1"/>
                </a:solidFill>
                <a:latin typeface="文鼎霹靂體" pitchFamily="82" charset="-120"/>
                <a:ea typeface="文鼎霹靂體" pitchFamily="82" charset="-120"/>
              </a:rPr>
              <a:t>又漂亮</a:t>
            </a:r>
            <a:endParaRPr lang="en-US" altLang="zh-TW" sz="4400" dirty="0" smtClean="0">
              <a:solidFill>
                <a:schemeClr val="bg1"/>
              </a:solidFill>
              <a:latin typeface="文鼎霹靂體" pitchFamily="82" charset="-120"/>
              <a:ea typeface="文鼎霹靂體" pitchFamily="82" charset="-120"/>
            </a:endParaRPr>
          </a:p>
          <a:p>
            <a:r>
              <a:rPr lang="zh-TW" altLang="en-US" sz="3200" dirty="0" smtClean="0">
                <a:latin typeface="文鼎霹靂體" pitchFamily="82" charset="-120"/>
                <a:ea typeface="文鼎霹靂體" pitchFamily="82" charset="-120"/>
              </a:rPr>
              <a:t>薇</a:t>
            </a:r>
            <a:r>
              <a:rPr lang="zh-TW" altLang="en-US" sz="3200" dirty="0">
                <a:latin typeface="文鼎霹靂體" pitchFamily="82" charset="-120"/>
                <a:ea typeface="文鼎霹靂體" pitchFamily="82" charset="-120"/>
              </a:rPr>
              <a:t>薇</a:t>
            </a:r>
            <a:r>
              <a:rPr lang="zh-TW" altLang="en-US" sz="3200" dirty="0" smtClean="0">
                <a:latin typeface="文鼎霹靂體" pitchFamily="82" charset="-120"/>
                <a:ea typeface="文鼎霹靂體" pitchFamily="82" charset="-120"/>
              </a:rPr>
              <a:t> </a:t>
            </a:r>
            <a:r>
              <a:rPr lang="en-US" altLang="zh-TW" sz="3200" dirty="0">
                <a:latin typeface="文鼎霹靂體" pitchFamily="82" charset="-120"/>
                <a:ea typeface="文鼎霹靂體" pitchFamily="82" charset="-120"/>
              </a:rPr>
              <a:t>: </a:t>
            </a:r>
            <a:r>
              <a:rPr lang="zh-TW" altLang="en-US" sz="3200" dirty="0" smtClean="0">
                <a:solidFill>
                  <a:schemeClr val="bg1"/>
                </a:solidFill>
                <a:latin typeface="文鼎霹靂體" pitchFamily="82" charset="-120"/>
                <a:ea typeface="文鼎霹靂體" pitchFamily="82" charset="-120"/>
              </a:rPr>
              <a:t>曾柏</a:t>
            </a:r>
            <a:r>
              <a:rPr lang="zh-TW" altLang="en-US" sz="3200" dirty="0">
                <a:solidFill>
                  <a:schemeClr val="bg1"/>
                </a:solidFill>
                <a:latin typeface="文鼎霹靂體" pitchFamily="82" charset="-120"/>
                <a:ea typeface="文鼎霹靂體" pitchFamily="82" charset="-120"/>
              </a:rPr>
              <a:t>騰</a:t>
            </a:r>
            <a:r>
              <a:rPr lang="en-US" altLang="zh-TW" sz="3200" dirty="0" smtClean="0">
                <a:latin typeface="文鼎霹靂體" pitchFamily="82" charset="-120"/>
                <a:ea typeface="文鼎霹靂體" pitchFamily="82" charset="-120"/>
              </a:rPr>
              <a:t>(</a:t>
            </a:r>
            <a:r>
              <a:rPr lang="zh-TW" altLang="en-US" sz="1600" dirty="0" smtClean="0">
                <a:latin typeface="文鼎霹靂體" pitchFamily="82" charset="-120"/>
                <a:ea typeface="文鼎霹靂體" pitchFamily="82" charset="-120"/>
              </a:rPr>
              <a:t>因為</a:t>
            </a:r>
            <a:r>
              <a:rPr lang="zh-TW" altLang="en-US" sz="1600" dirty="0" smtClean="0">
                <a:solidFill>
                  <a:srgbClr val="FF0000"/>
                </a:solidFill>
                <a:latin typeface="文鼎霹靂體" pitchFamily="82" charset="-120"/>
                <a:ea typeface="文鼎霹靂體" pitchFamily="82" charset="-120"/>
              </a:rPr>
              <a:t>他是這個班唯一承認</a:t>
            </a:r>
            <a:r>
              <a:rPr lang="zh-TW" altLang="en-US" sz="1600" dirty="0" smtClean="0">
                <a:latin typeface="文鼎霹靂體" pitchFamily="82" charset="-120"/>
                <a:ea typeface="文鼎霹靂體" pitchFamily="82" charset="-120"/>
              </a:rPr>
              <a:t>自己</a:t>
            </a:r>
            <a:r>
              <a:rPr lang="zh-TW" altLang="en-US" sz="1600" dirty="0" smtClean="0">
                <a:solidFill>
                  <a:schemeClr val="bg1"/>
                </a:solidFill>
                <a:latin typeface="文鼎霹靂體" pitchFamily="82" charset="-120"/>
                <a:ea typeface="文鼎霹靂體" pitchFamily="82" charset="-120"/>
              </a:rPr>
              <a:t>有公主病的人</a:t>
            </a:r>
            <a:endParaRPr lang="en-US" altLang="zh-TW" sz="1600" dirty="0">
              <a:latin typeface="文鼎霹靂體" pitchFamily="82" charset="-120"/>
              <a:ea typeface="文鼎霹靂體" pitchFamily="82" charset="-120"/>
            </a:endParaRPr>
          </a:p>
          <a:p>
            <a:r>
              <a:rPr lang="zh-TW" altLang="en-US" sz="3200" dirty="0" smtClean="0">
                <a:latin typeface="文鼎霹靂體" pitchFamily="82" charset="-120"/>
                <a:ea typeface="文鼎霹靂體" pitchFamily="82" charset="-120"/>
              </a:rPr>
              <a:t>索隆 </a:t>
            </a:r>
            <a:r>
              <a:rPr lang="en-US" altLang="zh-TW" sz="3200" dirty="0" smtClean="0">
                <a:latin typeface="文鼎霹靂體" pitchFamily="82" charset="-120"/>
                <a:ea typeface="文鼎霹靂體" pitchFamily="82" charset="-120"/>
              </a:rPr>
              <a:t>: </a:t>
            </a:r>
            <a:r>
              <a:rPr lang="zh-TW" altLang="en-US" sz="3200" dirty="0" smtClean="0">
                <a:solidFill>
                  <a:schemeClr val="bg1"/>
                </a:solidFill>
                <a:latin typeface="文鼎霹靂體" pitchFamily="82" charset="-120"/>
                <a:ea typeface="文鼎霹靂體" pitchFamily="82" charset="-120"/>
              </a:rPr>
              <a:t>吳冠佑</a:t>
            </a:r>
            <a:r>
              <a:rPr lang="en-US" altLang="zh-TW" sz="3200" dirty="0" smtClean="0">
                <a:latin typeface="文鼎霹靂體" pitchFamily="82" charset="-120"/>
                <a:ea typeface="文鼎霹靂體" pitchFamily="82" charset="-120"/>
              </a:rPr>
              <a:t>(</a:t>
            </a:r>
            <a:r>
              <a:rPr lang="zh-TW" altLang="en-US" sz="3200" dirty="0" smtClean="0">
                <a:latin typeface="文鼎霹靂體" pitchFamily="82" charset="-120"/>
                <a:ea typeface="文鼎霹靂體" pitchFamily="82" charset="-120"/>
              </a:rPr>
              <a:t>因為看起來</a:t>
            </a:r>
            <a:r>
              <a:rPr lang="zh-TW" altLang="en-US" sz="3200" dirty="0" smtClean="0">
                <a:solidFill>
                  <a:schemeClr val="bg1"/>
                </a:solidFill>
                <a:latin typeface="文鼎霹靂體" pitchFamily="82" charset="-120"/>
                <a:ea typeface="文鼎霹靂體" pitchFamily="82" charset="-120"/>
              </a:rPr>
              <a:t>很酷</a:t>
            </a:r>
            <a:r>
              <a:rPr lang="en-US" altLang="zh-TW" sz="3200" dirty="0" smtClean="0">
                <a:latin typeface="文鼎霹靂體" pitchFamily="82" charset="-120"/>
                <a:ea typeface="文鼎霹靂體" pitchFamily="82" charset="-120"/>
              </a:rPr>
              <a:t>)</a:t>
            </a:r>
          </a:p>
          <a:p>
            <a:r>
              <a:rPr lang="zh-TW" altLang="en-US" sz="3200" dirty="0" smtClean="0">
                <a:latin typeface="文鼎霹靂體" pitchFamily="82" charset="-120"/>
                <a:ea typeface="文鼎霹靂體" pitchFamily="82" charset="-120"/>
              </a:rPr>
              <a:t>克</a:t>
            </a:r>
            <a:r>
              <a:rPr lang="zh-TW" altLang="en-US" sz="3200" dirty="0" smtClean="0">
                <a:latin typeface="文鼎霹靂體" pitchFamily="82" charset="-120"/>
                <a:ea typeface="文鼎霹靂體" pitchFamily="82" charset="-120"/>
              </a:rPr>
              <a:t>洛克達爾 </a:t>
            </a:r>
            <a:r>
              <a:rPr lang="en-US" altLang="zh-TW" sz="3200" dirty="0" smtClean="0">
                <a:latin typeface="文鼎霹靂體" pitchFamily="82" charset="-120"/>
                <a:ea typeface="文鼎霹靂體" pitchFamily="82" charset="-120"/>
              </a:rPr>
              <a:t>: </a:t>
            </a:r>
            <a:r>
              <a:rPr lang="zh-TW" altLang="en-US" sz="3200" dirty="0" smtClean="0">
                <a:solidFill>
                  <a:schemeClr val="bg1"/>
                </a:solidFill>
                <a:latin typeface="文鼎霹靂體" pitchFamily="82" charset="-120"/>
                <a:ea typeface="文鼎霹靂體" pitchFamily="82" charset="-120"/>
              </a:rPr>
              <a:t>羅光</a:t>
            </a:r>
            <a:r>
              <a:rPr lang="zh-TW" altLang="en-US" sz="3200" dirty="0">
                <a:solidFill>
                  <a:schemeClr val="bg1"/>
                </a:solidFill>
                <a:latin typeface="文鼎霹靂體" pitchFamily="82" charset="-120"/>
                <a:ea typeface="文鼎霹靂體" pitchFamily="82" charset="-120"/>
              </a:rPr>
              <a:t>華</a:t>
            </a:r>
            <a:r>
              <a:rPr lang="en-US" altLang="zh-TW" sz="3200" dirty="0" smtClean="0">
                <a:latin typeface="文鼎霹靂體" pitchFamily="82" charset="-120"/>
                <a:ea typeface="文鼎霹靂體" pitchFamily="82" charset="-120"/>
              </a:rPr>
              <a:t>(</a:t>
            </a:r>
            <a:r>
              <a:rPr lang="zh-TW" altLang="en-US" sz="3200" dirty="0" smtClean="0">
                <a:latin typeface="文鼎霹靂體" pitchFamily="82" charset="-120"/>
                <a:ea typeface="文鼎霹靂體" pitchFamily="82" charset="-120"/>
              </a:rPr>
              <a:t>因為</a:t>
            </a:r>
            <a:r>
              <a:rPr lang="zh-TW" altLang="en-US" sz="3600" dirty="0" smtClean="0">
                <a:latin typeface="文鼎霹靂體" pitchFamily="82" charset="-120"/>
                <a:ea typeface="文鼎霹靂體" pitchFamily="82" charset="-120"/>
              </a:rPr>
              <a:t>全班沒人   </a:t>
            </a:r>
            <a:endParaRPr lang="en-US" altLang="zh-TW" sz="3600" dirty="0" smtClean="0">
              <a:latin typeface="文鼎霹靂體" pitchFamily="82" charset="-120"/>
              <a:ea typeface="文鼎霹靂體" pitchFamily="82" charset="-120"/>
            </a:endParaRPr>
          </a:p>
          <a:p>
            <a:r>
              <a:rPr lang="zh-TW" altLang="en-US" sz="3600" dirty="0">
                <a:latin typeface="文鼎霹靂體" pitchFamily="82" charset="-120"/>
                <a:ea typeface="文鼎霹靂體" pitchFamily="82" charset="-120"/>
              </a:rPr>
              <a:t> </a:t>
            </a:r>
            <a:r>
              <a:rPr lang="zh-TW" altLang="en-US" sz="3600" dirty="0" smtClean="0">
                <a:latin typeface="文鼎霹靂體" pitchFamily="82" charset="-120"/>
                <a:ea typeface="文鼎霹靂體" pitchFamily="82" charset="-120"/>
              </a:rPr>
              <a:t>           想演</a:t>
            </a:r>
            <a:r>
              <a:rPr lang="zh-TW" altLang="en-US" sz="3600" dirty="0" smtClean="0">
                <a:solidFill>
                  <a:srgbClr val="FF0000"/>
                </a:solidFill>
                <a:latin typeface="文鼎霹靂體" pitchFamily="82" charset="-120"/>
                <a:ea typeface="文鼎霹靂體" pitchFamily="82" charset="-120"/>
              </a:rPr>
              <a:t>壞人</a:t>
            </a:r>
            <a:r>
              <a:rPr lang="en-US" altLang="zh-TW" sz="3200" dirty="0" smtClean="0">
                <a:latin typeface="文鼎霹靂體" pitchFamily="82" charset="-120"/>
                <a:ea typeface="文鼎霹靂體" pitchFamily="82" charset="-120"/>
              </a:rPr>
              <a:t>)</a:t>
            </a:r>
            <a:endParaRPr lang="zh-TW" altLang="en-US" sz="3200" dirty="0">
              <a:latin typeface="文鼎霹靂體" pitchFamily="82" charset="-120"/>
              <a:ea typeface="文鼎霹靂體" pitchFamily="8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0380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8" y="0"/>
            <a:ext cx="9110182" cy="6851144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107504" y="837401"/>
            <a:ext cx="862287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dirty="0" smtClean="0">
                <a:latin typeface="文鼎霹靂體" pitchFamily="82" charset="-120"/>
                <a:ea typeface="文鼎霹靂體" pitchFamily="82" charset="-120"/>
              </a:rPr>
              <a:t>阿拉巴斯坦這個沙漠國家</a:t>
            </a:r>
            <a:endParaRPr lang="en-US" altLang="zh-TW" sz="3200" dirty="0" smtClean="0">
              <a:latin typeface="文鼎霹靂體" pitchFamily="82" charset="-120"/>
              <a:ea typeface="文鼎霹靂體" pitchFamily="82" charset="-120"/>
            </a:endParaRPr>
          </a:p>
          <a:p>
            <a:endParaRPr lang="en-US" altLang="zh-TW" sz="3200" dirty="0" smtClean="0">
              <a:latin typeface="文鼎霹靂體" pitchFamily="82" charset="-120"/>
              <a:ea typeface="文鼎霹靂體" pitchFamily="82" charset="-120"/>
            </a:endParaRPr>
          </a:p>
          <a:p>
            <a:r>
              <a:rPr lang="zh-TW" altLang="en-US" sz="3200" dirty="0">
                <a:latin typeface="文鼎霹靂體" pitchFamily="82" charset="-120"/>
                <a:ea typeface="文鼎霹靂體" pitchFamily="82" charset="-120"/>
              </a:rPr>
              <a:t> </a:t>
            </a:r>
            <a:r>
              <a:rPr lang="zh-TW" altLang="en-US" sz="3200" dirty="0" smtClean="0">
                <a:latin typeface="文鼎霹靂體" pitchFamily="82" charset="-120"/>
                <a:ea typeface="文鼎霹靂體" pitchFamily="82" charset="-120"/>
              </a:rPr>
              <a:t>                </a:t>
            </a:r>
            <a:r>
              <a:rPr lang="zh-TW" altLang="en-US" sz="4800" dirty="0" smtClean="0">
                <a:solidFill>
                  <a:srgbClr val="FF0000"/>
                </a:solidFill>
                <a:latin typeface="文鼎霹靂體" pitchFamily="82" charset="-120"/>
                <a:ea typeface="文鼎霹靂體" pitchFamily="82" charset="-120"/>
              </a:rPr>
              <a:t>不下雨</a:t>
            </a:r>
            <a:r>
              <a:rPr lang="zh-TW" altLang="en-US" sz="3200" dirty="0" smtClean="0">
                <a:latin typeface="文鼎霹靂體" pitchFamily="82" charset="-120"/>
                <a:ea typeface="文鼎霹靂體" pitchFamily="82" charset="-120"/>
              </a:rPr>
              <a:t>   已經超過三年了</a:t>
            </a:r>
            <a:endParaRPr lang="zh-TW" altLang="en-US" sz="3200" dirty="0">
              <a:latin typeface="文鼎霹靂體" pitchFamily="82" charset="-120"/>
              <a:ea typeface="文鼎霹靂體" pitchFamily="82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1902867" y="3573016"/>
            <a:ext cx="63401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dirty="0" smtClean="0">
                <a:latin typeface="文鼎霹靂體" pitchFamily="82" charset="-120"/>
                <a:ea typeface="文鼎霹靂體" pitchFamily="82" charset="-120"/>
              </a:rPr>
              <a:t>然而這一切  並不是自然的現象  </a:t>
            </a:r>
            <a:endParaRPr lang="zh-TW" altLang="en-US" sz="3200" dirty="0">
              <a:latin typeface="文鼎霹靂體" pitchFamily="82" charset="-120"/>
              <a:ea typeface="文鼎霹靂體" pitchFamily="82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4067944" y="5381927"/>
            <a:ext cx="38779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dirty="0" smtClean="0">
                <a:latin typeface="文鼎霹靂體" pitchFamily="82" charset="-120"/>
                <a:ea typeface="文鼎霹靂體" pitchFamily="82" charset="-120"/>
              </a:rPr>
              <a:t>而是</a:t>
            </a:r>
            <a:r>
              <a:rPr lang="en-US" altLang="zh-TW" sz="3200" dirty="0" smtClean="0">
                <a:latin typeface="文鼎霹靂體" pitchFamily="82" charset="-120"/>
                <a:ea typeface="文鼎霹靂體" pitchFamily="82" charset="-120"/>
              </a:rPr>
              <a:t>……</a:t>
            </a:r>
            <a:r>
              <a:rPr lang="zh-TW" altLang="en-US" sz="3200" dirty="0" smtClean="0">
                <a:latin typeface="文鼎霹靂體" pitchFamily="82" charset="-120"/>
                <a:ea typeface="文鼎霹靂體" pitchFamily="82" charset="-120"/>
              </a:rPr>
              <a:t>人為的陰謀</a:t>
            </a:r>
            <a:endParaRPr lang="zh-TW" altLang="en-US" sz="3200" dirty="0">
              <a:latin typeface="文鼎霹靂體" pitchFamily="82" charset="-120"/>
              <a:ea typeface="文鼎霹靂體" pitchFamily="8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4055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3851920" y="4365104"/>
            <a:ext cx="42883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dirty="0" smtClean="0">
                <a:latin typeface="文鼎霹靂體" pitchFamily="82" charset="-120"/>
                <a:ea typeface="文鼎霹靂體" pitchFamily="82" charset="-120"/>
              </a:rPr>
              <a:t>幾乎</a:t>
            </a:r>
            <a:r>
              <a:rPr lang="zh-TW" altLang="en-US" sz="4800" dirty="0" smtClean="0">
                <a:latin typeface="文鼎霹靂體" pitchFamily="82" charset="-120"/>
                <a:ea typeface="文鼎霹靂體" pitchFamily="82" charset="-120"/>
              </a:rPr>
              <a:t>絕望</a:t>
            </a:r>
            <a:r>
              <a:rPr lang="zh-TW" altLang="en-US" sz="3200" dirty="0" smtClean="0">
                <a:latin typeface="文鼎霹靂體" pitchFamily="82" charset="-120"/>
                <a:ea typeface="文鼎霹靂體" pitchFamily="82" charset="-120"/>
              </a:rPr>
              <a:t>的薇薇公主</a:t>
            </a:r>
            <a:endParaRPr lang="zh-TW" altLang="en-US" sz="3200" dirty="0">
              <a:latin typeface="文鼎霹靂體" pitchFamily="82" charset="-120"/>
              <a:ea typeface="文鼎霹靂體" pitchFamily="82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5148064" y="5373216"/>
            <a:ext cx="34676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dirty="0" smtClean="0">
                <a:latin typeface="文鼎霹靂體" pitchFamily="82" charset="-120"/>
                <a:ea typeface="文鼎霹靂體" pitchFamily="82" charset="-120"/>
              </a:rPr>
              <a:t>發出了最後的請求</a:t>
            </a:r>
            <a:endParaRPr lang="zh-TW" altLang="en-US" sz="3200" dirty="0">
              <a:latin typeface="文鼎霹靂體" pitchFamily="82" charset="-120"/>
              <a:ea typeface="文鼎霹靂體" pitchFamily="8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6405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401" y="-76742"/>
            <a:ext cx="4772514" cy="4772514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755576" y="5445224"/>
            <a:ext cx="54809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dirty="0" smtClean="0">
                <a:latin typeface="文鼎霹靂體" pitchFamily="82" charset="-120"/>
                <a:ea typeface="文鼎霹靂體" pitchFamily="82" charset="-120"/>
              </a:rPr>
              <a:t>魯夫  答應</a:t>
            </a:r>
            <a:r>
              <a:rPr lang="zh-TW" altLang="en-US" sz="3200" dirty="0" smtClean="0">
                <a:latin typeface="文鼎霹靂體" pitchFamily="82" charset="-120"/>
                <a:ea typeface="文鼎霹靂體" pitchFamily="82" charset="-120"/>
              </a:rPr>
              <a:t>了</a:t>
            </a:r>
            <a:r>
              <a:rPr lang="zh-TW" altLang="en-US" sz="3200" dirty="0" smtClean="0">
                <a:latin typeface="文鼎霹靂體" pitchFamily="82" charset="-120"/>
                <a:ea typeface="文鼎霹靂體" pitchFamily="82" charset="-120"/>
              </a:rPr>
              <a:t>薇</a:t>
            </a:r>
            <a:r>
              <a:rPr lang="zh-TW" altLang="en-US" sz="3200" dirty="0">
                <a:latin typeface="文鼎霹靂體" pitchFamily="82" charset="-120"/>
                <a:ea typeface="文鼎霹靂體" pitchFamily="82" charset="-120"/>
              </a:rPr>
              <a:t>薇</a:t>
            </a:r>
            <a:r>
              <a:rPr lang="zh-TW" altLang="en-US" sz="3200" dirty="0" smtClean="0">
                <a:latin typeface="文鼎霹靂體" pitchFamily="82" charset="-120"/>
                <a:ea typeface="文鼎霹靂體" pitchFamily="82" charset="-120"/>
              </a:rPr>
              <a:t>公主</a:t>
            </a:r>
            <a:r>
              <a:rPr lang="zh-TW" altLang="en-US" sz="3200" dirty="0" smtClean="0">
                <a:latin typeface="文鼎霹靂體" pitchFamily="82" charset="-120"/>
                <a:ea typeface="文鼎霹靂體" pitchFamily="82" charset="-120"/>
              </a:rPr>
              <a:t>的請求</a:t>
            </a:r>
            <a:endParaRPr lang="zh-TW" altLang="en-US" sz="3200" dirty="0">
              <a:latin typeface="文鼎霹靂體" pitchFamily="82" charset="-120"/>
              <a:ea typeface="文鼎霹靂體" pitchFamily="82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2352856" y="6165304"/>
            <a:ext cx="42883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dirty="0" smtClean="0">
                <a:latin typeface="文鼎霹靂體" pitchFamily="82" charset="-120"/>
                <a:ea typeface="文鼎霹靂體" pitchFamily="82" charset="-120"/>
              </a:rPr>
              <a:t>決心出發解決這個問題</a:t>
            </a:r>
            <a:endParaRPr lang="zh-TW" altLang="en-US" sz="3200" dirty="0">
              <a:latin typeface="文鼎霹靂體" pitchFamily="82" charset="-120"/>
              <a:ea typeface="文鼎霹靂體" pitchFamily="82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5148064" y="764704"/>
            <a:ext cx="1415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800" dirty="0" smtClean="0">
                <a:latin typeface="文鼎霹靂體" pitchFamily="82" charset="-120"/>
                <a:ea typeface="文鼎霹靂體" pitchFamily="82" charset="-120"/>
              </a:rPr>
              <a:t>魯夫</a:t>
            </a:r>
            <a:endParaRPr lang="zh-TW" altLang="en-US" sz="4800" dirty="0">
              <a:latin typeface="文鼎霹靂體" pitchFamily="82" charset="-120"/>
              <a:ea typeface="文鼎霹靂體" pitchFamily="82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5220072" y="1844824"/>
            <a:ext cx="3570208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dirty="0">
                <a:latin typeface="文鼎霹靂體" pitchFamily="82" charset="-120"/>
                <a:ea typeface="文鼎霹靂體" pitchFamily="82" charset="-120"/>
              </a:rPr>
              <a:t>戴草帽  穿著紅</a:t>
            </a:r>
            <a:r>
              <a:rPr lang="zh-TW" altLang="en-US" sz="2400" dirty="0" smtClean="0">
                <a:latin typeface="文鼎霹靂體" pitchFamily="82" charset="-120"/>
                <a:ea typeface="文鼎霹靂體" pitchFamily="82" charset="-120"/>
              </a:rPr>
              <a:t>上衣</a:t>
            </a:r>
            <a:endParaRPr lang="en-US" altLang="zh-TW" sz="2400" dirty="0" smtClean="0">
              <a:latin typeface="文鼎霹靂體" pitchFamily="82" charset="-120"/>
              <a:ea typeface="文鼎霹靂體" pitchFamily="82" charset="-120"/>
            </a:endParaRPr>
          </a:p>
          <a:p>
            <a:endParaRPr lang="en-US" altLang="zh-TW" sz="2400" dirty="0" smtClean="0">
              <a:latin typeface="文鼎霹靂體" pitchFamily="82" charset="-120"/>
              <a:ea typeface="文鼎霹靂體" pitchFamily="82" charset="-120"/>
            </a:endParaRPr>
          </a:p>
          <a:p>
            <a:r>
              <a:rPr lang="zh-TW" altLang="en-US" sz="2400" dirty="0">
                <a:latin typeface="文鼎霹靂體" pitchFamily="82" charset="-120"/>
                <a:ea typeface="文鼎霹靂體" pitchFamily="82" charset="-120"/>
              </a:rPr>
              <a:t>個性熱血衝動  愛惜</a:t>
            </a:r>
            <a:r>
              <a:rPr lang="zh-TW" altLang="en-US" sz="2400" dirty="0" smtClean="0">
                <a:latin typeface="文鼎霹靂體" pitchFamily="82" charset="-120"/>
                <a:ea typeface="文鼎霹靂體" pitchFamily="82" charset="-120"/>
              </a:rPr>
              <a:t>夥伴</a:t>
            </a:r>
            <a:endParaRPr lang="en-US" altLang="zh-TW" sz="2400" dirty="0" smtClean="0">
              <a:latin typeface="文鼎霹靂體" pitchFamily="82" charset="-120"/>
              <a:ea typeface="文鼎霹靂體" pitchFamily="82" charset="-120"/>
            </a:endParaRPr>
          </a:p>
          <a:p>
            <a:endParaRPr lang="en-US" altLang="zh-TW" sz="2400" dirty="0">
              <a:latin typeface="文鼎霹靂體" pitchFamily="82" charset="-120"/>
              <a:ea typeface="文鼎霹靂體" pitchFamily="82" charset="-120"/>
            </a:endParaRPr>
          </a:p>
          <a:p>
            <a:r>
              <a:rPr lang="zh-TW" altLang="en-US" sz="2400" dirty="0" smtClean="0">
                <a:latin typeface="文鼎霹靂體" pitchFamily="82" charset="-120"/>
                <a:ea typeface="文鼎霹靂體" pitchFamily="82" charset="-120"/>
              </a:rPr>
              <a:t>身體可以任意變長</a:t>
            </a:r>
            <a:endParaRPr lang="en-US" altLang="zh-TW" sz="2400" dirty="0" smtClean="0">
              <a:latin typeface="文鼎霹靂體" pitchFamily="82" charset="-120"/>
              <a:ea typeface="文鼎霹靂體" pitchFamily="82" charset="-120"/>
            </a:endParaRPr>
          </a:p>
          <a:p>
            <a:endParaRPr lang="en-US" altLang="zh-TW" sz="2400" dirty="0">
              <a:latin typeface="文鼎霹靂體" pitchFamily="82" charset="-120"/>
              <a:ea typeface="文鼎霹靂體" pitchFamily="82" charset="-120"/>
            </a:endParaRPr>
          </a:p>
          <a:p>
            <a:r>
              <a:rPr lang="zh-TW" altLang="en-US" sz="2400" dirty="0" smtClean="0">
                <a:latin typeface="文鼎霹靂體" pitchFamily="82" charset="-120"/>
                <a:ea typeface="文鼎霹靂體" pitchFamily="82" charset="-120"/>
              </a:rPr>
              <a:t>是無可救藥的笨蛋  </a:t>
            </a:r>
            <a:endParaRPr lang="en-US" altLang="zh-TW" sz="2400" dirty="0" smtClean="0">
              <a:latin typeface="文鼎霹靂體" pitchFamily="82" charset="-120"/>
              <a:ea typeface="文鼎霹靂體" pitchFamily="8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3045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2388" y="0"/>
            <a:ext cx="4108982" cy="4032448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780918" y="5085184"/>
            <a:ext cx="78832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文鼎霹靂體" pitchFamily="82" charset="-120"/>
                <a:ea typeface="文鼎霹靂體" pitchFamily="82" charset="-120"/>
              </a:rPr>
              <a:t>魯夫帶著他的夥伴一同出發</a:t>
            </a:r>
            <a:endParaRPr lang="en-US" altLang="zh-TW" sz="3200" dirty="0" smtClean="0">
              <a:latin typeface="文鼎霹靂體" pitchFamily="82" charset="-120"/>
              <a:ea typeface="文鼎霹靂體" pitchFamily="82" charset="-120"/>
            </a:endParaRPr>
          </a:p>
          <a:p>
            <a:endParaRPr lang="en-US" altLang="zh-TW" sz="3200" dirty="0">
              <a:latin typeface="文鼎霹靂體" pitchFamily="82" charset="-120"/>
              <a:ea typeface="文鼎霹靂體" pitchFamily="82" charset="-120"/>
            </a:endParaRPr>
          </a:p>
          <a:p>
            <a:r>
              <a:rPr lang="zh-TW" altLang="en-US" sz="3200" dirty="0" smtClean="0">
                <a:latin typeface="文鼎霹靂體" pitchFamily="82" charset="-120"/>
                <a:ea typeface="文鼎霹靂體" pitchFamily="82" charset="-120"/>
              </a:rPr>
              <a:t>其中  三刀流的劍士  索隆  是很強的夥伴</a:t>
            </a:r>
            <a:endParaRPr lang="zh-TW" altLang="en-US" sz="3200" dirty="0">
              <a:latin typeface="文鼎霹靂體" pitchFamily="82" charset="-120"/>
              <a:ea typeface="文鼎霹靂體" pitchFamily="82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755576" y="548680"/>
            <a:ext cx="1415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800" dirty="0" smtClean="0">
                <a:latin typeface="文鼎霹靂體" pitchFamily="82" charset="-120"/>
                <a:ea typeface="文鼎霹靂體" pitchFamily="82" charset="-120"/>
              </a:rPr>
              <a:t>索隆</a:t>
            </a:r>
            <a:endParaRPr lang="zh-TW" altLang="en-US" sz="4800" dirty="0">
              <a:latin typeface="文鼎霹靂體" pitchFamily="82" charset="-120"/>
              <a:ea typeface="文鼎霹靂體" pitchFamily="82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467544" y="1412776"/>
            <a:ext cx="326243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dirty="0" smtClean="0">
                <a:latin typeface="文鼎霹靂體" pitchFamily="82" charset="-120"/>
                <a:ea typeface="文鼎霹靂體" pitchFamily="82" charset="-120"/>
              </a:rPr>
              <a:t>綠色頭髮   帶三把刀</a:t>
            </a:r>
            <a:endParaRPr lang="en-US" altLang="zh-TW" sz="2400" dirty="0" smtClean="0">
              <a:latin typeface="文鼎霹靂體" pitchFamily="82" charset="-120"/>
              <a:ea typeface="文鼎霹靂體" pitchFamily="82" charset="-120"/>
            </a:endParaRPr>
          </a:p>
          <a:p>
            <a:endParaRPr lang="en-US" altLang="zh-TW" sz="2400" dirty="0">
              <a:latin typeface="文鼎霹靂體" pitchFamily="82" charset="-120"/>
              <a:ea typeface="文鼎霹靂體" pitchFamily="82" charset="-120"/>
            </a:endParaRPr>
          </a:p>
          <a:p>
            <a:r>
              <a:rPr lang="zh-TW" altLang="en-US" sz="2400" dirty="0" smtClean="0">
                <a:latin typeface="文鼎霹靂體" pitchFamily="82" charset="-120"/>
                <a:ea typeface="文鼎霹靂體" pitchFamily="82" charset="-120"/>
              </a:rPr>
              <a:t>個性冷靜  忠誠  害羞</a:t>
            </a:r>
            <a:endParaRPr lang="en-US" altLang="zh-TW" sz="2400" dirty="0" smtClean="0">
              <a:latin typeface="文鼎霹靂體" pitchFamily="82" charset="-120"/>
              <a:ea typeface="文鼎霹靂體" pitchFamily="82" charset="-120"/>
            </a:endParaRPr>
          </a:p>
          <a:p>
            <a:endParaRPr lang="en-US" altLang="zh-TW" sz="2400" dirty="0">
              <a:latin typeface="文鼎霹靂體" pitchFamily="82" charset="-120"/>
              <a:ea typeface="文鼎霹靂體" pitchFamily="82" charset="-120"/>
            </a:endParaRPr>
          </a:p>
          <a:p>
            <a:r>
              <a:rPr lang="zh-TW" altLang="en-US" sz="2400" dirty="0" smtClean="0">
                <a:latin typeface="文鼎霹靂體" pitchFamily="82" charset="-120"/>
                <a:ea typeface="文鼎霹靂體" pitchFamily="82" charset="-120"/>
              </a:rPr>
              <a:t>可以同時使用三把刀</a:t>
            </a:r>
            <a:endParaRPr lang="en-US" altLang="zh-TW" sz="2400" dirty="0" smtClean="0">
              <a:latin typeface="文鼎霹靂體" pitchFamily="82" charset="-120"/>
              <a:ea typeface="文鼎霹靂體" pitchFamily="82" charset="-120"/>
            </a:endParaRPr>
          </a:p>
          <a:p>
            <a:endParaRPr lang="en-US" altLang="zh-TW" sz="2400" dirty="0">
              <a:latin typeface="文鼎霹靂體" pitchFamily="82" charset="-120"/>
              <a:ea typeface="文鼎霹靂體" pitchFamily="82" charset="-120"/>
            </a:endParaRPr>
          </a:p>
          <a:p>
            <a:r>
              <a:rPr lang="zh-TW" altLang="en-US" sz="2400" dirty="0" smtClean="0">
                <a:latin typeface="文鼎霹靂體" pitchFamily="82" charset="-120"/>
                <a:ea typeface="文鼎霹靂體" pitchFamily="82" charset="-120"/>
              </a:rPr>
              <a:t>是無可救藥的迷糊路痴</a:t>
            </a:r>
            <a:endParaRPr lang="zh-TW" altLang="en-US" sz="2400" dirty="0">
              <a:latin typeface="文鼎霹靂體" pitchFamily="82" charset="-120"/>
              <a:ea typeface="文鼎霹靂體" pitchFamily="8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3979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961" y="1844824"/>
            <a:ext cx="3938633" cy="4896544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396305" y="188640"/>
            <a:ext cx="634019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dirty="0" smtClean="0">
                <a:latin typeface="文鼎霹靂體" pitchFamily="82" charset="-120"/>
                <a:ea typeface="文鼎霹靂體" pitchFamily="82" charset="-120"/>
              </a:rPr>
              <a:t>這次挑戰  幕後最大的兇手</a:t>
            </a:r>
            <a:endParaRPr lang="en-US" altLang="zh-TW" sz="3200" dirty="0" smtClean="0">
              <a:latin typeface="文鼎霹靂體" pitchFamily="82" charset="-120"/>
              <a:ea typeface="文鼎霹靂體" pitchFamily="82" charset="-120"/>
            </a:endParaRPr>
          </a:p>
          <a:p>
            <a:endParaRPr lang="en-US" altLang="zh-TW" sz="3200" dirty="0">
              <a:latin typeface="文鼎霹靂體" pitchFamily="82" charset="-120"/>
              <a:ea typeface="文鼎霹靂體" pitchFamily="82" charset="-120"/>
            </a:endParaRPr>
          </a:p>
          <a:p>
            <a:r>
              <a:rPr lang="zh-TW" altLang="en-US" sz="3200" dirty="0" smtClean="0">
                <a:latin typeface="文鼎霹靂體" pitchFamily="82" charset="-120"/>
                <a:ea typeface="文鼎霹靂體" pitchFamily="82" charset="-120"/>
              </a:rPr>
              <a:t>    就是七武海中的  克洛克達爾</a:t>
            </a:r>
            <a:endParaRPr lang="zh-TW" altLang="en-US" sz="3200" dirty="0">
              <a:latin typeface="文鼎霹靂體" pitchFamily="82" charset="-120"/>
              <a:ea typeface="文鼎霹靂體" pitchFamily="82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4499992" y="2204864"/>
            <a:ext cx="32624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800" dirty="0" smtClean="0">
                <a:latin typeface="文鼎霹靂體" pitchFamily="82" charset="-120"/>
                <a:ea typeface="文鼎霹靂體" pitchFamily="82" charset="-120"/>
              </a:rPr>
              <a:t>克洛克達爾</a:t>
            </a:r>
            <a:endParaRPr lang="zh-TW" altLang="en-US" sz="4800" dirty="0">
              <a:latin typeface="文鼎霹靂體" pitchFamily="82" charset="-120"/>
              <a:ea typeface="文鼎霹靂體" pitchFamily="82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4346104" y="3356992"/>
            <a:ext cx="3570208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dirty="0" smtClean="0">
                <a:latin typeface="文鼎霹靂體" pitchFamily="82" charset="-120"/>
                <a:ea typeface="文鼎霹靂體" pitchFamily="82" charset="-120"/>
              </a:rPr>
              <a:t>穿著風衣  左手是鉤子</a:t>
            </a:r>
            <a:endParaRPr lang="en-US" altLang="zh-TW" sz="2400" dirty="0" smtClean="0">
              <a:latin typeface="文鼎霹靂體" pitchFamily="82" charset="-120"/>
              <a:ea typeface="文鼎霹靂體" pitchFamily="82" charset="-120"/>
            </a:endParaRPr>
          </a:p>
          <a:p>
            <a:endParaRPr lang="en-US" altLang="zh-TW" sz="2400" dirty="0">
              <a:latin typeface="文鼎霹靂體" pitchFamily="82" charset="-120"/>
              <a:ea typeface="文鼎霹靂體" pitchFamily="82" charset="-120"/>
            </a:endParaRPr>
          </a:p>
          <a:p>
            <a:r>
              <a:rPr lang="zh-TW" altLang="en-US" sz="2400" dirty="0" smtClean="0">
                <a:latin typeface="文鼎霹靂體" pitchFamily="82" charset="-120"/>
                <a:ea typeface="文鼎霹靂體" pitchFamily="82" charset="-120"/>
              </a:rPr>
              <a:t>個性陰險狡詐  喜怒無常</a:t>
            </a:r>
            <a:endParaRPr lang="en-US" altLang="zh-TW" sz="2400" dirty="0" smtClean="0">
              <a:latin typeface="文鼎霹靂體" pitchFamily="82" charset="-120"/>
              <a:ea typeface="文鼎霹靂體" pitchFamily="82" charset="-120"/>
            </a:endParaRPr>
          </a:p>
          <a:p>
            <a:endParaRPr lang="en-US" altLang="zh-TW" sz="2400" dirty="0">
              <a:latin typeface="文鼎霹靂體" pitchFamily="82" charset="-120"/>
              <a:ea typeface="文鼎霹靂體" pitchFamily="82" charset="-120"/>
            </a:endParaRPr>
          </a:p>
          <a:p>
            <a:r>
              <a:rPr lang="zh-TW" altLang="en-US" sz="2400" dirty="0" smtClean="0">
                <a:latin typeface="文鼎霹靂體" pitchFamily="82" charset="-120"/>
                <a:ea typeface="文鼎霹靂體" pitchFamily="82" charset="-120"/>
              </a:rPr>
              <a:t>能控制沙塵  吸乾水份</a:t>
            </a:r>
            <a:endParaRPr lang="en-US" altLang="zh-TW" sz="2400" dirty="0" smtClean="0">
              <a:latin typeface="文鼎霹靂體" pitchFamily="82" charset="-120"/>
              <a:ea typeface="文鼎霹靂體" pitchFamily="82" charset="-120"/>
            </a:endParaRPr>
          </a:p>
          <a:p>
            <a:endParaRPr lang="en-US" altLang="zh-TW" sz="2400" dirty="0">
              <a:latin typeface="文鼎霹靂體" pitchFamily="82" charset="-120"/>
              <a:ea typeface="文鼎霹靂體" pitchFamily="82" charset="-120"/>
            </a:endParaRPr>
          </a:p>
          <a:p>
            <a:r>
              <a:rPr lang="zh-TW" altLang="en-US" sz="2400" dirty="0" smtClean="0">
                <a:latin typeface="文鼎霹靂體" pitchFamily="82" charset="-120"/>
                <a:ea typeface="文鼎霹靂體" pitchFamily="82" charset="-120"/>
              </a:rPr>
              <a:t>非常怕水  自信</a:t>
            </a:r>
            <a:endParaRPr lang="zh-TW" altLang="en-US" sz="2400" dirty="0">
              <a:latin typeface="文鼎霹靂體" pitchFamily="82" charset="-120"/>
              <a:ea typeface="文鼎霹靂體" pitchFamily="8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8246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26056" cy="6873781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5271208" y="1916832"/>
            <a:ext cx="387798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dirty="0" smtClean="0">
                <a:solidFill>
                  <a:schemeClr val="bg1"/>
                </a:solidFill>
                <a:latin typeface="文鼎霹靂體" pitchFamily="82" charset="-120"/>
                <a:ea typeface="文鼎霹靂體" pitchFamily="82" charset="-120"/>
              </a:rPr>
              <a:t>第一次遇到對手</a:t>
            </a:r>
            <a:endParaRPr lang="en-US" altLang="zh-TW" sz="3200" dirty="0" smtClean="0">
              <a:solidFill>
                <a:schemeClr val="bg1"/>
              </a:solidFill>
              <a:latin typeface="文鼎霹靂體" pitchFamily="82" charset="-120"/>
              <a:ea typeface="文鼎霹靂體" pitchFamily="82" charset="-120"/>
            </a:endParaRPr>
          </a:p>
          <a:p>
            <a:endParaRPr lang="en-US" altLang="zh-TW" sz="3200" dirty="0">
              <a:solidFill>
                <a:schemeClr val="bg1"/>
              </a:solidFill>
              <a:latin typeface="文鼎霹靂體" pitchFamily="82" charset="-120"/>
              <a:ea typeface="文鼎霹靂體" pitchFamily="82" charset="-120"/>
            </a:endParaRPr>
          </a:p>
          <a:p>
            <a:r>
              <a:rPr lang="zh-TW" altLang="en-US" sz="3200" dirty="0" smtClean="0">
                <a:solidFill>
                  <a:schemeClr val="bg1"/>
                </a:solidFill>
                <a:latin typeface="文鼎霹靂體" pitchFamily="82" charset="-120"/>
                <a:ea typeface="文鼎霹靂體" pitchFamily="82" charset="-120"/>
              </a:rPr>
              <a:t>由於不了解對方能力</a:t>
            </a:r>
            <a:endParaRPr lang="en-US" altLang="zh-TW" sz="3200" dirty="0" smtClean="0">
              <a:solidFill>
                <a:schemeClr val="bg1"/>
              </a:solidFill>
              <a:latin typeface="文鼎霹靂體" pitchFamily="82" charset="-120"/>
              <a:ea typeface="文鼎霹靂體" pitchFamily="82" charset="-120"/>
            </a:endParaRPr>
          </a:p>
          <a:p>
            <a:endParaRPr lang="en-US" altLang="zh-TW" sz="3200" dirty="0">
              <a:solidFill>
                <a:schemeClr val="bg1"/>
              </a:solidFill>
              <a:latin typeface="文鼎霹靂體" pitchFamily="82" charset="-120"/>
              <a:ea typeface="文鼎霹靂體" pitchFamily="82" charset="-120"/>
            </a:endParaRPr>
          </a:p>
          <a:p>
            <a:r>
              <a:rPr lang="zh-TW" altLang="en-US" sz="3200" dirty="0" smtClean="0">
                <a:solidFill>
                  <a:schemeClr val="bg1"/>
                </a:solidFill>
                <a:latin typeface="文鼎霹靂體" pitchFamily="82" charset="-120"/>
                <a:ea typeface="文鼎霹靂體" pitchFamily="82" charset="-120"/>
              </a:rPr>
              <a:t>以慘敗收場</a:t>
            </a:r>
            <a:endParaRPr lang="zh-TW" altLang="en-US" sz="3200" dirty="0">
              <a:solidFill>
                <a:schemeClr val="bg1"/>
              </a:solidFill>
              <a:latin typeface="文鼎霹靂體" pitchFamily="82" charset="-120"/>
              <a:ea typeface="文鼎霹靂體" pitchFamily="8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3693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7" y="1"/>
            <a:ext cx="9086016" cy="6858000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755576" y="3284984"/>
            <a:ext cx="6750566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dirty="0" smtClean="0">
                <a:solidFill>
                  <a:schemeClr val="bg1"/>
                </a:solidFill>
                <a:latin typeface="文鼎霹靂體" pitchFamily="82" charset="-120"/>
                <a:ea typeface="文鼎霹靂體" pitchFamily="82" charset="-120"/>
              </a:rPr>
              <a:t>這個國家  不但面臨了不下雨的陰謀</a:t>
            </a:r>
            <a:endParaRPr lang="en-US" altLang="zh-TW" sz="3200" dirty="0" smtClean="0">
              <a:solidFill>
                <a:schemeClr val="bg1"/>
              </a:solidFill>
              <a:latin typeface="文鼎霹靂體" pitchFamily="82" charset="-120"/>
              <a:ea typeface="文鼎霹靂體" pitchFamily="82" charset="-120"/>
            </a:endParaRPr>
          </a:p>
          <a:p>
            <a:endParaRPr lang="en-US" altLang="zh-TW" sz="3200" dirty="0">
              <a:solidFill>
                <a:schemeClr val="bg1"/>
              </a:solidFill>
              <a:latin typeface="文鼎霹靂體" pitchFamily="82" charset="-120"/>
              <a:ea typeface="文鼎霹靂體" pitchFamily="82" charset="-120"/>
            </a:endParaRPr>
          </a:p>
          <a:p>
            <a:r>
              <a:rPr lang="zh-TW" altLang="en-US" sz="3200" dirty="0" smtClean="0">
                <a:solidFill>
                  <a:schemeClr val="bg1"/>
                </a:solidFill>
                <a:latin typeface="文鼎霹靂體" pitchFamily="82" charset="-120"/>
                <a:ea typeface="文鼎霹靂體" pitchFamily="82" charset="-120"/>
              </a:rPr>
              <a:t>國家內部  也面臨了</a:t>
            </a:r>
            <a:endParaRPr lang="en-US" altLang="zh-TW" sz="3200" dirty="0" smtClean="0">
              <a:solidFill>
                <a:schemeClr val="bg1"/>
              </a:solidFill>
              <a:latin typeface="文鼎霹靂體" pitchFamily="82" charset="-120"/>
              <a:ea typeface="文鼎霹靂體" pitchFamily="82" charset="-120"/>
            </a:endParaRPr>
          </a:p>
          <a:p>
            <a:endParaRPr lang="en-US" altLang="zh-TW" sz="3200" dirty="0">
              <a:solidFill>
                <a:schemeClr val="bg1"/>
              </a:solidFill>
              <a:latin typeface="文鼎霹靂體" pitchFamily="82" charset="-120"/>
              <a:ea typeface="文鼎霹靂體" pitchFamily="82" charset="-120"/>
            </a:endParaRPr>
          </a:p>
          <a:p>
            <a:r>
              <a:rPr lang="zh-TW" altLang="en-US" sz="3200" dirty="0" smtClean="0">
                <a:solidFill>
                  <a:schemeClr val="bg1"/>
                </a:solidFill>
                <a:latin typeface="文鼎霹靂體" pitchFamily="82" charset="-120"/>
                <a:ea typeface="文鼎霹靂體" pitchFamily="82" charset="-120"/>
              </a:rPr>
              <a:t>            革命軍的叛變</a:t>
            </a:r>
            <a:endParaRPr lang="zh-TW" altLang="en-US" sz="3200" dirty="0">
              <a:solidFill>
                <a:schemeClr val="bg1"/>
              </a:solidFill>
              <a:latin typeface="文鼎霹靂體" pitchFamily="82" charset="-120"/>
              <a:ea typeface="文鼎霹靂體" pitchFamily="8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1984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052736"/>
            <a:ext cx="4824536" cy="5017740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5299221" y="807006"/>
            <a:ext cx="3057247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dirty="0" smtClean="0">
                <a:latin typeface="文鼎霹靂體" pitchFamily="82" charset="-120"/>
                <a:ea typeface="文鼎霹靂體" pitchFamily="82" charset="-120"/>
              </a:rPr>
              <a:t>更困難的是</a:t>
            </a:r>
            <a:endParaRPr lang="en-US" altLang="zh-TW" sz="3200" dirty="0" smtClean="0">
              <a:latin typeface="文鼎霹靂體" pitchFamily="82" charset="-120"/>
              <a:ea typeface="文鼎霹靂體" pitchFamily="82" charset="-120"/>
            </a:endParaRPr>
          </a:p>
          <a:p>
            <a:endParaRPr lang="en-US" altLang="zh-TW" sz="3200" dirty="0">
              <a:latin typeface="文鼎霹靂體" pitchFamily="82" charset="-120"/>
              <a:ea typeface="文鼎霹靂體" pitchFamily="82" charset="-120"/>
            </a:endParaRPr>
          </a:p>
          <a:p>
            <a:r>
              <a:rPr lang="zh-TW" altLang="en-US" sz="3200" dirty="0" smtClean="0">
                <a:latin typeface="文鼎霹靂體" pitchFamily="82" charset="-120"/>
                <a:ea typeface="文鼎霹靂體" pitchFamily="82" charset="-120"/>
              </a:rPr>
              <a:t>人民聚集的廣場</a:t>
            </a:r>
            <a:endParaRPr lang="en-US" altLang="zh-TW" sz="3200" dirty="0" smtClean="0">
              <a:latin typeface="文鼎霹靂體" pitchFamily="82" charset="-120"/>
              <a:ea typeface="文鼎霹靂體" pitchFamily="82" charset="-120"/>
            </a:endParaRPr>
          </a:p>
          <a:p>
            <a:endParaRPr lang="en-US" altLang="zh-TW" sz="3200" dirty="0">
              <a:latin typeface="文鼎霹靂體" pitchFamily="82" charset="-120"/>
              <a:ea typeface="文鼎霹靂體" pitchFamily="82" charset="-120"/>
            </a:endParaRPr>
          </a:p>
          <a:p>
            <a:r>
              <a:rPr lang="zh-TW" altLang="en-US" sz="3200" dirty="0" smtClean="0">
                <a:latin typeface="文鼎霹靂體" pitchFamily="82" charset="-120"/>
                <a:ea typeface="文鼎霹靂體" pitchFamily="82" charset="-120"/>
              </a:rPr>
              <a:t>被安置了炸彈</a:t>
            </a:r>
            <a:endParaRPr lang="en-US" altLang="zh-TW" sz="3200" dirty="0" smtClean="0">
              <a:latin typeface="文鼎霹靂體" pitchFamily="82" charset="-120"/>
              <a:ea typeface="文鼎霹靂體" pitchFamily="82" charset="-120"/>
            </a:endParaRPr>
          </a:p>
          <a:p>
            <a:endParaRPr lang="en-US" altLang="zh-TW" sz="3200" dirty="0">
              <a:latin typeface="文鼎霹靂體" pitchFamily="82" charset="-120"/>
              <a:ea typeface="文鼎霹靂體" pitchFamily="82" charset="-120"/>
            </a:endParaRPr>
          </a:p>
          <a:p>
            <a:r>
              <a:rPr lang="zh-TW" altLang="en-US" sz="3200" dirty="0" smtClean="0">
                <a:latin typeface="文鼎霹靂體" pitchFamily="82" charset="-120"/>
                <a:ea typeface="文鼎霹靂體" pitchFamily="82" charset="-120"/>
              </a:rPr>
              <a:t>再過三十分鐘</a:t>
            </a:r>
            <a:endParaRPr lang="en-US" altLang="zh-TW" sz="3200" dirty="0" smtClean="0">
              <a:latin typeface="文鼎霹靂體" pitchFamily="82" charset="-120"/>
              <a:ea typeface="文鼎霹靂體" pitchFamily="82" charset="-120"/>
            </a:endParaRPr>
          </a:p>
          <a:p>
            <a:endParaRPr lang="en-US" altLang="zh-TW" sz="3200" dirty="0">
              <a:latin typeface="文鼎霹靂體" pitchFamily="82" charset="-120"/>
              <a:ea typeface="文鼎霹靂體" pitchFamily="82" charset="-120"/>
            </a:endParaRPr>
          </a:p>
          <a:p>
            <a:r>
              <a:rPr lang="zh-TW" altLang="en-US" sz="3200" dirty="0" smtClean="0">
                <a:latin typeface="文鼎霹靂體" pitchFamily="82" charset="-120"/>
                <a:ea typeface="文鼎霹靂體" pitchFamily="82" charset="-120"/>
              </a:rPr>
              <a:t>整個廣場的人民</a:t>
            </a:r>
            <a:endParaRPr lang="en-US" altLang="zh-TW" sz="3200" dirty="0" smtClean="0">
              <a:latin typeface="文鼎霹靂體" pitchFamily="82" charset="-120"/>
              <a:ea typeface="文鼎霹靂體" pitchFamily="82" charset="-120"/>
            </a:endParaRPr>
          </a:p>
          <a:p>
            <a:endParaRPr lang="en-US" altLang="zh-TW" sz="3200" dirty="0">
              <a:latin typeface="文鼎霹靂體" pitchFamily="82" charset="-120"/>
              <a:ea typeface="文鼎霹靂體" pitchFamily="82" charset="-120"/>
            </a:endParaRPr>
          </a:p>
          <a:p>
            <a:r>
              <a:rPr lang="zh-TW" altLang="en-US" sz="3200" dirty="0" smtClean="0">
                <a:latin typeface="文鼎霹靂體" pitchFamily="82" charset="-120"/>
                <a:ea typeface="文鼎霹靂體" pitchFamily="82" charset="-120"/>
              </a:rPr>
              <a:t>都將失去生命</a:t>
            </a:r>
            <a:endParaRPr lang="zh-TW" altLang="en-US" sz="3200" dirty="0">
              <a:latin typeface="文鼎霹靂體" pitchFamily="82" charset="-120"/>
              <a:ea typeface="文鼎霹靂體" pitchFamily="8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625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339</Words>
  <Application>Microsoft Office PowerPoint</Application>
  <PresentationFormat>如螢幕大小 (4:3)</PresentationFormat>
  <Paragraphs>76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7" baseType="lpstr">
      <vt:lpstr>文鼎新藝體</vt:lpstr>
      <vt:lpstr>文鼎霹靂體</vt:lpstr>
      <vt:lpstr>新細明體</vt:lpstr>
      <vt:lpstr>Arial</vt:lpstr>
      <vt:lpstr>Calibri</vt:lpstr>
      <vt:lpstr>Office 佈景主題</vt:lpstr>
      <vt:lpstr>阿拉巴斯坦大戰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阿拉巴斯坦大戰</dc:title>
  <dc:creator>spp</dc:creator>
  <cp:lastModifiedBy>spp@mail.anhoes.ntpc.edu.tw</cp:lastModifiedBy>
  <cp:revision>11</cp:revision>
  <dcterms:created xsi:type="dcterms:W3CDTF">2012-12-05T03:09:25Z</dcterms:created>
  <dcterms:modified xsi:type="dcterms:W3CDTF">2019-09-23T06:58:52Z</dcterms:modified>
</cp:coreProperties>
</file>