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480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41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8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40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155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28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186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7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49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634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93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9B2AB-2072-4057-9599-55CC92EC1969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EBEC9-7F68-48E2-A0CE-A720FF01AE0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79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阿拉巴斯坦大戰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魯夫憤怒的爆發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"/>
            <a:ext cx="9142524" cy="68580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979712" y="1268760"/>
            <a:ext cx="55707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dirty="0" smtClean="0">
                <a:latin typeface="文鼎霹靂體" pitchFamily="82" charset="-120"/>
                <a:ea typeface="文鼎霹靂體" pitchFamily="82" charset="-120"/>
              </a:rPr>
              <a:t>阿拉巴斯坦戰記</a:t>
            </a:r>
            <a:endParaRPr lang="zh-TW" altLang="en-US" sz="60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06758" y="2551837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文鼎霹靂體" pitchFamily="82" charset="-120"/>
                <a:ea typeface="文鼎霹靂體" pitchFamily="82" charset="-120"/>
              </a:rPr>
              <a:t>魯夫憤怒的爆發</a:t>
            </a:r>
            <a:endParaRPr lang="zh-TW" altLang="en-US" sz="36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220072" y="5373216"/>
            <a:ext cx="31261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latin typeface="文鼎霹靂體" pitchFamily="82" charset="-120"/>
                <a:ea typeface="文鼎霹靂體" pitchFamily="82" charset="-120"/>
              </a:rPr>
              <a:t>導演 </a:t>
            </a:r>
            <a:r>
              <a:rPr lang="en-US" altLang="zh-TW" sz="3200" dirty="0">
                <a:latin typeface="文鼎霹靂體" pitchFamily="82" charset="-120"/>
                <a:ea typeface="文鼎霹靂體" pitchFamily="82" charset="-120"/>
              </a:rPr>
              <a:t>: </a:t>
            </a:r>
            <a:r>
              <a:rPr lang="zh-TW" altLang="en-US" sz="3200" dirty="0">
                <a:latin typeface="文鼎霹靂體" pitchFamily="82" charset="-120"/>
                <a:ea typeface="文鼎霹靂體" pitchFamily="82" charset="-120"/>
              </a:rPr>
              <a:t>羅 光 華</a:t>
            </a:r>
          </a:p>
        </p:txBody>
      </p:sp>
    </p:spTree>
    <p:extLst>
      <p:ext uri="{BB962C8B-B14F-4D97-AF65-F5344CB8AC3E}">
        <p14:creationId xmlns:p14="http://schemas.microsoft.com/office/powerpoint/2010/main" val="28004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5" y="19919"/>
            <a:ext cx="9124545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547664" y="1556792"/>
            <a:ext cx="48702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6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結 局 </a:t>
            </a:r>
            <a:r>
              <a:rPr lang="en-US" altLang="zh-TW" sz="96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?</a:t>
            </a:r>
            <a:endParaRPr lang="zh-TW" altLang="en-US" sz="96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63688" y="4293096"/>
            <a:ext cx="71609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rgbClr val="C00000"/>
                </a:solidFill>
                <a:latin typeface="文鼎霹靂體" pitchFamily="82" charset="-120"/>
                <a:ea typeface="文鼎霹靂體" pitchFamily="82" charset="-120"/>
              </a:rPr>
              <a:t>究竟魯夫能否打倒  邪惡的克洛克達爾</a:t>
            </a:r>
            <a:endParaRPr lang="en-US" altLang="zh-TW" sz="3200" dirty="0" smtClean="0">
              <a:solidFill>
                <a:srgbClr val="C00000"/>
              </a:solidFill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solidFill>
                  <a:srgbClr val="C00000"/>
                </a:solidFill>
                <a:latin typeface="文鼎霹靂體" pitchFamily="82" charset="-120"/>
                <a:ea typeface="文鼎霹靂體" pitchFamily="82" charset="-120"/>
              </a:rPr>
              <a:t>幫薇薇公主解決沙漠王國的難題呢</a:t>
            </a:r>
            <a:r>
              <a:rPr lang="en-US" altLang="zh-TW" sz="3200" dirty="0" smtClean="0">
                <a:solidFill>
                  <a:srgbClr val="C00000"/>
                </a:solidFill>
                <a:latin typeface="文鼎霹靂體" pitchFamily="82" charset="-120"/>
                <a:ea typeface="文鼎霹靂體" pitchFamily="82" charset="-120"/>
              </a:rPr>
              <a:t>?</a:t>
            </a:r>
          </a:p>
          <a:p>
            <a:endParaRPr lang="en-US" altLang="zh-TW" sz="2400" dirty="0">
              <a:solidFill>
                <a:schemeClr val="bg1"/>
              </a:solidFill>
              <a:latin typeface="文鼎新藝體" pitchFamily="81" charset="-120"/>
              <a:ea typeface="文鼎新藝體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42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2434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691680" y="2780928"/>
            <a:ext cx="71342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預計聘請演員名單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魯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夫 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: </a:t>
            </a:r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翁紹</a:t>
            </a:r>
            <a:r>
              <a:rPr lang="zh-TW" altLang="en-US" sz="3200" dirty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軒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(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因為</a:t>
            </a:r>
            <a:r>
              <a:rPr lang="zh-TW" altLang="en-US" sz="3200" dirty="0" smtClean="0">
                <a:solidFill>
                  <a:srgbClr val="FF0000"/>
                </a:solidFill>
                <a:latin typeface="文鼎霹靂體" pitchFamily="82" charset="-120"/>
                <a:ea typeface="文鼎霹靂體" pitchFamily="82" charset="-120"/>
              </a:rPr>
              <a:t>臉皮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跟</a:t>
            </a:r>
            <a:r>
              <a:rPr lang="zh-TW" altLang="en-US" sz="44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橡皮</a:t>
            </a:r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一樣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)</a:t>
            </a: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娜</a:t>
            </a:r>
            <a:r>
              <a:rPr lang="zh-TW" altLang="en-US" sz="3200" dirty="0">
                <a:latin typeface="文鼎霹靂體" pitchFamily="82" charset="-120"/>
                <a:ea typeface="文鼎霹靂體" pitchFamily="82" charset="-120"/>
              </a:rPr>
              <a:t>美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 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: </a:t>
            </a:r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蔡佳</a:t>
            </a:r>
            <a:r>
              <a:rPr lang="zh-TW" altLang="en-US" sz="3200" dirty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妤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(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因為</a:t>
            </a:r>
            <a:r>
              <a:rPr lang="zh-TW" altLang="en-US" sz="3200" dirty="0">
                <a:solidFill>
                  <a:srgbClr val="FF0000"/>
                </a:solidFill>
                <a:latin typeface="文鼎霹靂體" pitchFamily="82" charset="-120"/>
                <a:ea typeface="文鼎霹靂體" pitchFamily="82" charset="-120"/>
              </a:rPr>
              <a:t>又</a:t>
            </a:r>
            <a:r>
              <a:rPr lang="zh-TW" altLang="en-US" sz="3200" dirty="0" smtClean="0">
                <a:solidFill>
                  <a:srgbClr val="FF0000"/>
                </a:solidFill>
                <a:latin typeface="文鼎霹靂體" pitchFamily="82" charset="-120"/>
                <a:ea typeface="文鼎霹靂體" pitchFamily="82" charset="-120"/>
              </a:rPr>
              <a:t>聰明</a:t>
            </a:r>
            <a:r>
              <a:rPr lang="zh-TW" altLang="en-US" sz="44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又漂亮</a:t>
            </a:r>
            <a:endParaRPr lang="en-US" altLang="zh-TW" sz="4400" dirty="0" smtClean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薇</a:t>
            </a:r>
            <a:r>
              <a:rPr lang="zh-TW" altLang="en-US" sz="3200" dirty="0">
                <a:latin typeface="文鼎霹靂體" pitchFamily="82" charset="-120"/>
                <a:ea typeface="文鼎霹靂體" pitchFamily="82" charset="-120"/>
              </a:rPr>
              <a:t>薇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 </a:t>
            </a:r>
            <a:r>
              <a:rPr lang="en-US" altLang="zh-TW" sz="3200" dirty="0">
                <a:latin typeface="文鼎霹靂體" pitchFamily="82" charset="-120"/>
                <a:ea typeface="文鼎霹靂體" pitchFamily="82" charset="-120"/>
              </a:rPr>
              <a:t>: </a:t>
            </a:r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曾柏</a:t>
            </a:r>
            <a:r>
              <a:rPr lang="zh-TW" altLang="en-US" sz="3200" dirty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騰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(</a:t>
            </a:r>
            <a:r>
              <a:rPr lang="zh-TW" altLang="en-US" sz="1600" dirty="0" smtClean="0">
                <a:latin typeface="文鼎霹靂體" pitchFamily="82" charset="-120"/>
                <a:ea typeface="文鼎霹靂體" pitchFamily="82" charset="-120"/>
              </a:rPr>
              <a:t>因為</a:t>
            </a:r>
            <a:r>
              <a:rPr lang="zh-TW" altLang="en-US" sz="1600" dirty="0" smtClean="0">
                <a:solidFill>
                  <a:srgbClr val="FF0000"/>
                </a:solidFill>
                <a:latin typeface="文鼎霹靂體" pitchFamily="82" charset="-120"/>
                <a:ea typeface="文鼎霹靂體" pitchFamily="82" charset="-120"/>
              </a:rPr>
              <a:t>他是這個班唯一承認</a:t>
            </a:r>
            <a:r>
              <a:rPr lang="zh-TW" altLang="en-US" sz="1600" dirty="0" smtClean="0">
                <a:latin typeface="文鼎霹靂體" pitchFamily="82" charset="-120"/>
                <a:ea typeface="文鼎霹靂體" pitchFamily="82" charset="-120"/>
              </a:rPr>
              <a:t>自己</a:t>
            </a:r>
            <a:r>
              <a:rPr lang="zh-TW" altLang="en-US" sz="16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有公主病的人</a:t>
            </a:r>
            <a:endParaRPr lang="en-US" altLang="zh-TW" sz="16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索隆 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: </a:t>
            </a:r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吳冠佑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(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因為看起來</a:t>
            </a:r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很酷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)</a:t>
            </a: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克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洛克達爾 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: </a:t>
            </a:r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羅光</a:t>
            </a:r>
            <a:r>
              <a:rPr lang="zh-TW" altLang="en-US" sz="3200" dirty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華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(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因為</a:t>
            </a:r>
            <a:r>
              <a:rPr lang="zh-TW" altLang="en-US" sz="3600" dirty="0" smtClean="0">
                <a:latin typeface="文鼎霹靂體" pitchFamily="82" charset="-120"/>
                <a:ea typeface="文鼎霹靂體" pitchFamily="82" charset="-120"/>
              </a:rPr>
              <a:t>全班沒人   </a:t>
            </a:r>
            <a:endParaRPr lang="en-US" altLang="zh-TW" sz="3600" dirty="0" smtClean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600" dirty="0">
                <a:latin typeface="文鼎霹靂體" pitchFamily="82" charset="-120"/>
                <a:ea typeface="文鼎霹靂體" pitchFamily="82" charset="-120"/>
              </a:rPr>
              <a:t> </a:t>
            </a:r>
            <a:r>
              <a:rPr lang="zh-TW" altLang="en-US" sz="3600" dirty="0" smtClean="0">
                <a:latin typeface="文鼎霹靂體" pitchFamily="82" charset="-120"/>
                <a:ea typeface="文鼎霹靂體" pitchFamily="82" charset="-120"/>
              </a:rPr>
              <a:t>           想演</a:t>
            </a:r>
            <a:r>
              <a:rPr lang="zh-TW" altLang="en-US" sz="3600" dirty="0" smtClean="0">
                <a:solidFill>
                  <a:srgbClr val="FF0000"/>
                </a:solidFill>
                <a:latin typeface="文鼎霹靂體" pitchFamily="82" charset="-120"/>
                <a:ea typeface="文鼎霹靂體" pitchFamily="82" charset="-120"/>
              </a:rPr>
              <a:t>壞人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)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38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8" y="0"/>
            <a:ext cx="9110182" cy="685114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07504" y="837401"/>
            <a:ext cx="862287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阿拉巴斯坦這個沙漠國家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>
                <a:latin typeface="文鼎霹靂體" pitchFamily="82" charset="-120"/>
                <a:ea typeface="文鼎霹靂體" pitchFamily="82" charset="-120"/>
              </a:rPr>
              <a:t> 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                </a:t>
            </a:r>
            <a:r>
              <a:rPr lang="zh-TW" altLang="en-US" sz="4800" dirty="0" smtClean="0">
                <a:solidFill>
                  <a:srgbClr val="FF0000"/>
                </a:solidFill>
                <a:latin typeface="文鼎霹靂體" pitchFamily="82" charset="-120"/>
                <a:ea typeface="文鼎霹靂體" pitchFamily="82" charset="-120"/>
              </a:rPr>
              <a:t>不下雨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   已經超過三年了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902867" y="3573016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然而這一切  並不是自然的現象  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067944" y="5381927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而是</a:t>
            </a:r>
            <a:r>
              <a:rPr lang="en-US" altLang="zh-TW" sz="3200" dirty="0" smtClean="0">
                <a:latin typeface="文鼎霹靂體" pitchFamily="82" charset="-120"/>
                <a:ea typeface="文鼎霹靂體" pitchFamily="82" charset="-120"/>
              </a:rPr>
              <a:t>……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人為的陰謀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05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851920" y="4365104"/>
            <a:ext cx="42883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幾乎</a:t>
            </a:r>
            <a:r>
              <a:rPr lang="zh-TW" altLang="en-US" sz="4800" dirty="0" smtClean="0">
                <a:latin typeface="文鼎霹靂體" pitchFamily="82" charset="-120"/>
                <a:ea typeface="文鼎霹靂體" pitchFamily="82" charset="-120"/>
              </a:rPr>
              <a:t>絕望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的薇薇公主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148064" y="5373216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發出了最後的請求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405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01" y="-76742"/>
            <a:ext cx="4772514" cy="4772514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755576" y="5445224"/>
            <a:ext cx="54809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魯夫  答應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了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薇</a:t>
            </a:r>
            <a:r>
              <a:rPr lang="zh-TW" altLang="en-US" sz="3200" dirty="0">
                <a:latin typeface="文鼎霹靂體" pitchFamily="82" charset="-120"/>
                <a:ea typeface="文鼎霹靂體" pitchFamily="82" charset="-120"/>
              </a:rPr>
              <a:t>薇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公主</a:t>
            </a:r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的請求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352856" y="6165304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決心出發解決這個問題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148064" y="76470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文鼎霹靂體" pitchFamily="82" charset="-120"/>
                <a:ea typeface="文鼎霹靂體" pitchFamily="82" charset="-120"/>
              </a:rPr>
              <a:t>魯夫</a:t>
            </a:r>
            <a:endParaRPr lang="zh-TW" altLang="en-US" sz="48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220072" y="1844824"/>
            <a:ext cx="357020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霹靂體" pitchFamily="82" charset="-120"/>
                <a:ea typeface="文鼎霹靂體" pitchFamily="82" charset="-120"/>
              </a:rPr>
              <a:t>戴草帽  穿著紅</a:t>
            </a:r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上衣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>
                <a:latin typeface="文鼎霹靂體" pitchFamily="82" charset="-120"/>
                <a:ea typeface="文鼎霹靂體" pitchFamily="82" charset="-120"/>
              </a:rPr>
              <a:t>個性熱血衝動  愛惜</a:t>
            </a:r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夥伴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身體可以任意變長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是無可救藥的笨蛋  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4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388" y="0"/>
            <a:ext cx="4108982" cy="4032448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780918" y="5085184"/>
            <a:ext cx="7883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魯夫帶著他的夥伴一同出發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其中  三刀流的劍士  索隆  是很強的夥伴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55576" y="548680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文鼎霹靂體" pitchFamily="82" charset="-120"/>
                <a:ea typeface="文鼎霹靂體" pitchFamily="82" charset="-120"/>
              </a:rPr>
              <a:t>索隆</a:t>
            </a:r>
            <a:endParaRPr lang="zh-TW" altLang="en-US" sz="48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67544" y="1412776"/>
            <a:ext cx="326243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綠色頭髮   帶三把刀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個性冷靜  忠誠  害羞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可以同時使用三把刀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是無可救藥的迷糊路痴</a:t>
            </a:r>
            <a:endParaRPr lang="zh-TW" altLang="en-US" sz="2400" dirty="0"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97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961" y="1844824"/>
            <a:ext cx="3938633" cy="489654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96305" y="188640"/>
            <a:ext cx="6340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這次挑戰  幕後最大的兇手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    就是七武海中的  克洛克達爾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499992" y="2204864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>
                <a:latin typeface="文鼎霹靂體" pitchFamily="82" charset="-120"/>
                <a:ea typeface="文鼎霹靂體" pitchFamily="82" charset="-120"/>
              </a:rPr>
              <a:t>克洛克達爾</a:t>
            </a:r>
            <a:endParaRPr lang="zh-TW" altLang="en-US" sz="4800" dirty="0">
              <a:latin typeface="文鼎霹靂體" pitchFamily="82" charset="-120"/>
              <a:ea typeface="文鼎霹靂體" pitchFamily="82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346104" y="3356992"/>
            <a:ext cx="357020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穿著風衣  左手是鉤子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個性陰險狡詐  喜怒無常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能控制沙塵  吸乾水份</a:t>
            </a:r>
            <a:endParaRPr lang="en-US" altLang="zh-TW" sz="24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24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2400" dirty="0" smtClean="0">
                <a:latin typeface="文鼎霹靂體" pitchFamily="82" charset="-120"/>
                <a:ea typeface="文鼎霹靂體" pitchFamily="82" charset="-120"/>
              </a:rPr>
              <a:t>非常怕水  自信</a:t>
            </a:r>
            <a:endParaRPr lang="zh-TW" altLang="en-US" sz="2400" dirty="0"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246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6056" cy="687378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5271208" y="1916832"/>
            <a:ext cx="387798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第一次遇到對手</a:t>
            </a:r>
            <a:endParaRPr lang="en-US" altLang="zh-TW" sz="3200" dirty="0" smtClean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由於不了解對方能力</a:t>
            </a:r>
            <a:endParaRPr lang="en-US" altLang="zh-TW" sz="3200" dirty="0" smtClean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以慘敗收場</a:t>
            </a:r>
            <a:endParaRPr lang="zh-TW" altLang="en-US" sz="32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69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1"/>
            <a:ext cx="9086016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55576" y="3284984"/>
            <a:ext cx="675056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這個國家  不但面臨了不下雨的陰謀</a:t>
            </a:r>
            <a:endParaRPr lang="en-US" altLang="zh-TW" sz="3200" dirty="0" smtClean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國家內部  也面臨了</a:t>
            </a:r>
            <a:endParaRPr lang="en-US" altLang="zh-TW" sz="3200" dirty="0" smtClean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solidFill>
                  <a:schemeClr val="bg1"/>
                </a:solidFill>
                <a:latin typeface="文鼎霹靂體" pitchFamily="82" charset="-120"/>
                <a:ea typeface="文鼎霹靂體" pitchFamily="82" charset="-120"/>
              </a:rPr>
              <a:t>            革命軍的叛變</a:t>
            </a:r>
            <a:endParaRPr lang="zh-TW" altLang="en-US" sz="3200" dirty="0">
              <a:solidFill>
                <a:schemeClr val="bg1"/>
              </a:solidFill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98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2736"/>
            <a:ext cx="4824536" cy="501774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5299221" y="807006"/>
            <a:ext cx="305724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更困難的是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人民聚集的廣場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被安置了炸彈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再過三十分鐘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整個廣場的人民</a:t>
            </a:r>
            <a:endParaRPr lang="en-US" altLang="zh-TW" sz="3200" dirty="0" smtClean="0">
              <a:latin typeface="文鼎霹靂體" pitchFamily="82" charset="-120"/>
              <a:ea typeface="文鼎霹靂體" pitchFamily="82" charset="-120"/>
            </a:endParaRPr>
          </a:p>
          <a:p>
            <a:endParaRPr lang="en-US" altLang="zh-TW" sz="3200" dirty="0">
              <a:latin typeface="文鼎霹靂體" pitchFamily="82" charset="-120"/>
              <a:ea typeface="文鼎霹靂體" pitchFamily="82" charset="-120"/>
            </a:endParaRPr>
          </a:p>
          <a:p>
            <a:r>
              <a:rPr lang="zh-TW" altLang="en-US" sz="3200" dirty="0" smtClean="0">
                <a:latin typeface="文鼎霹靂體" pitchFamily="82" charset="-120"/>
                <a:ea typeface="文鼎霹靂體" pitchFamily="82" charset="-120"/>
              </a:rPr>
              <a:t>都將失去生命</a:t>
            </a:r>
            <a:endParaRPr lang="zh-TW" altLang="en-US" sz="3200" dirty="0">
              <a:latin typeface="文鼎霹靂體" pitchFamily="82" charset="-120"/>
              <a:ea typeface="文鼎霹靂體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25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339</Words>
  <Application>Microsoft Office PowerPoint</Application>
  <PresentationFormat>如螢幕大小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文鼎新藝體</vt:lpstr>
      <vt:lpstr>文鼎霹靂體</vt:lpstr>
      <vt:lpstr>新細明體</vt:lpstr>
      <vt:lpstr>Arial</vt:lpstr>
      <vt:lpstr>Calibri</vt:lpstr>
      <vt:lpstr>Office 佈景主題</vt:lpstr>
      <vt:lpstr>阿拉巴斯坦大戰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阿拉巴斯坦大戰</dc:title>
  <dc:creator>spp</dc:creator>
  <cp:lastModifiedBy>spp@mail.anhoes.ntpc.edu.tw</cp:lastModifiedBy>
  <cp:revision>11</cp:revision>
  <dcterms:created xsi:type="dcterms:W3CDTF">2012-12-05T03:09:25Z</dcterms:created>
  <dcterms:modified xsi:type="dcterms:W3CDTF">2019-09-23T06:58:52Z</dcterms:modified>
</cp:coreProperties>
</file>