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1" r:id="rId9"/>
    <p:sldId id="267" r:id="rId10"/>
    <p:sldId id="262" r:id="rId11"/>
    <p:sldId id="269" r:id="rId12"/>
    <p:sldId id="263" r:id="rId13"/>
    <p:sldId id="271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CAA75DF1-B427-43C7-816A-CD6153730F3E}">
          <p14:sldIdLst>
            <p14:sldId id="256"/>
            <p14:sldId id="257"/>
            <p14:sldId id="258"/>
            <p14:sldId id="259"/>
          </p14:sldIdLst>
        </p14:section>
        <p14:section name="未命名的章節" id="{F64B3931-2DC4-46B1-B515-7CAB286AD0E9}">
          <p14:sldIdLst>
            <p14:sldId id="260"/>
            <p14:sldId id="265"/>
            <p14:sldId id="261"/>
            <p14:sldId id="267"/>
            <p14:sldId id="262"/>
            <p14:sldId id="269"/>
            <p14:sldId id="263"/>
            <p14:sldId id="271"/>
            <p14:sldId id="273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667787-8A12-4FBF-846A-0F32E02A2A94}" type="datetimeFigureOut">
              <a:rPr lang="zh-TW" altLang="en-US" smtClean="0"/>
              <a:t>2018/10/11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C51584-5F69-49E0-BDF1-FA1C74BCEFE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讓句子更豐富的方式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不斷加入的元素</a:t>
            </a:r>
            <a:endParaRPr lang="en-US" altLang="zh-TW" dirty="0" smtClean="0"/>
          </a:p>
          <a:p>
            <a:r>
              <a:rPr lang="en-US" altLang="zh-TW" dirty="0" smtClean="0"/>
              <a:t>~</a:t>
            </a:r>
            <a:r>
              <a:rPr lang="zh-TW" altLang="en-US" dirty="0" smtClean="0"/>
              <a:t>恐怖篇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08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620688"/>
            <a:ext cx="710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昨天晚上，我上完安親班後，一個人回家，走在陰暗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公園路燈旁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天上的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月亮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光線很昏暗，烏雲很厚，一道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雷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從天空落下，</a:t>
            </a:r>
            <a:endParaRPr lang="en-US" altLang="zh-TW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樹枝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也跟著晃動，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好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恐怖喔！</a:t>
            </a:r>
            <a:endParaRPr lang="en-US" altLang="zh-TW" sz="44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665"/>
            <a:ext cx="4128120" cy="36450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16" y="4134738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620688"/>
            <a:ext cx="40831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或許，加入個更恐怖的元素</a:t>
            </a:r>
            <a:r>
              <a:rPr lang="zh-TW" altLang="en-US" sz="4400" dirty="0" smtClean="0">
                <a:solidFill>
                  <a:srgbClr val="FF0000"/>
                </a:solidFill>
              </a:rPr>
              <a:t>人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像是</a:t>
            </a:r>
            <a:r>
              <a:rPr lang="zh-TW" altLang="en-US" sz="4400" dirty="0">
                <a:solidFill>
                  <a:srgbClr val="FF0000"/>
                </a:solidFill>
              </a:rPr>
              <a:t>鬼，</a:t>
            </a:r>
            <a:r>
              <a:rPr lang="zh-TW" altLang="en-US" dirty="0">
                <a:solidFill>
                  <a:srgbClr val="FF0000"/>
                </a:solidFill>
              </a:rPr>
              <a:t>一定能引起最大的高潮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665"/>
            <a:ext cx="4128120" cy="36450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11" y="4124177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25" y="4317203"/>
            <a:ext cx="1548066" cy="1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620688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</a:rPr>
              <a:t>昨天晚上，我上完安親班後，一個人回家，走在陰暗</a:t>
            </a:r>
            <a:r>
              <a:rPr lang="zh-TW" altLang="en-US" dirty="0" smtClean="0">
                <a:solidFill>
                  <a:srgbClr val="FFFFFF"/>
                </a:solidFill>
              </a:rPr>
              <a:t>的</a:t>
            </a:r>
            <a:r>
              <a:rPr lang="zh-TW" altLang="en-US" dirty="0">
                <a:solidFill>
                  <a:srgbClr val="FFFFFF"/>
                </a:solidFill>
              </a:rPr>
              <a:t>公園路燈旁</a:t>
            </a:r>
            <a:r>
              <a:rPr lang="zh-TW" altLang="en-US" dirty="0" smtClean="0">
                <a:solidFill>
                  <a:srgbClr val="FFFFFF"/>
                </a:solidFill>
              </a:rPr>
              <a:t>，</a:t>
            </a:r>
            <a:endParaRPr lang="en-US" altLang="zh-TW" dirty="0">
              <a:solidFill>
                <a:srgbClr val="FFFFFF"/>
              </a:solidFill>
            </a:endParaRPr>
          </a:p>
          <a:p>
            <a:pPr lvl="0"/>
            <a:r>
              <a:rPr lang="zh-TW" altLang="en-US" dirty="0">
                <a:solidFill>
                  <a:srgbClr val="FFFFFF"/>
                </a:solidFill>
              </a:rPr>
              <a:t>天上的月亮光線很昏暗，烏雲很厚，一道雷從天空落下，</a:t>
            </a:r>
            <a:endParaRPr lang="en-US" altLang="zh-TW" dirty="0">
              <a:solidFill>
                <a:srgbClr val="FFFFFF"/>
              </a:solidFill>
            </a:endParaRPr>
          </a:p>
          <a:p>
            <a:pPr lvl="0"/>
            <a:r>
              <a:rPr lang="zh-TW" altLang="en-US" dirty="0">
                <a:solidFill>
                  <a:srgbClr val="FFFFFF"/>
                </a:solidFill>
              </a:rPr>
              <a:t>樹枝也跟著晃動</a:t>
            </a:r>
            <a:r>
              <a:rPr lang="zh-TW" altLang="en-US" dirty="0" smtClean="0">
                <a:solidFill>
                  <a:srgbClr val="FFFFFF"/>
                </a:solidFill>
              </a:rPr>
              <a:t>，我的身後好像還有</a:t>
            </a:r>
            <a:r>
              <a:rPr lang="zh-TW" altLang="en-US" sz="3600" dirty="0" smtClean="0">
                <a:solidFill>
                  <a:srgbClr val="FFFFFF"/>
                </a:solidFill>
              </a:rPr>
              <a:t>白色的</a:t>
            </a:r>
            <a:endParaRPr lang="en-US" altLang="zh-TW" sz="3600" dirty="0" smtClean="0">
              <a:solidFill>
                <a:srgbClr val="FFFFFF"/>
              </a:solidFill>
            </a:endParaRPr>
          </a:p>
          <a:p>
            <a:pPr lvl="0"/>
            <a:r>
              <a:rPr lang="zh-TW" altLang="en-US" sz="3600" dirty="0">
                <a:solidFill>
                  <a:srgbClr val="FFFFFF"/>
                </a:solidFill>
              </a:rPr>
              <a:t>鬼影</a:t>
            </a:r>
            <a:r>
              <a:rPr lang="zh-TW" altLang="en-US" dirty="0">
                <a:solidFill>
                  <a:srgbClr val="FFFFFF"/>
                </a:solidFill>
              </a:rPr>
              <a:t>在晃動，</a:t>
            </a:r>
            <a:r>
              <a:rPr lang="zh-TW" altLang="en-US" dirty="0" smtClean="0">
                <a:solidFill>
                  <a:srgbClr val="FFFFFF"/>
                </a:solidFill>
              </a:rPr>
              <a:t>好</a:t>
            </a:r>
            <a:r>
              <a:rPr lang="zh-TW" altLang="en-US" dirty="0">
                <a:solidFill>
                  <a:srgbClr val="FFFFFF"/>
                </a:solidFill>
              </a:rPr>
              <a:t>恐怖喔！</a:t>
            </a:r>
            <a:endParaRPr lang="en-US" altLang="zh-TW" sz="4400" dirty="0">
              <a:solidFill>
                <a:srgbClr val="FFFFF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665"/>
            <a:ext cx="4128120" cy="36450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11" y="4124177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25" y="4317203"/>
            <a:ext cx="1548066" cy="1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620688"/>
            <a:ext cx="5673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最後，加上一個恐怖元素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事件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突然停電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，可以讓驚嚇指數飆高喔！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24686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7" y="2204864"/>
            <a:ext cx="2800548" cy="37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24686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7" y="2204864"/>
            <a:ext cx="2800548" cy="371845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115616" y="620688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昨天晚上，我上完安親班後，一個人回家，走在陰暗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公園路燈旁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天上的月亮光線很昏暗，烏雲很厚，一道雷從天空落下，</a:t>
            </a:r>
            <a:endParaRPr lang="en-US" altLang="zh-TW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樹枝也跟著晃動，我的身後好像還有白色的</a:t>
            </a:r>
            <a:endParaRPr lang="en-US" altLang="zh-TW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鬼影在晃動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，更可怕的是，公園裡的電燈</a:t>
            </a:r>
            <a:endParaRPr lang="en-US" altLang="zh-TW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突然停電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好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恐怖喔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！我都快嚇死了。</a:t>
            </a:r>
            <a:endParaRPr lang="en-US" altLang="zh-TW" sz="44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0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99978" y="532341"/>
            <a:ext cx="7802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你發現了嗎？其實讓句子變豐富的方法，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就是記敘文的五大要素：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人、事、時、地、物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3816424" cy="40882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33" y="4077072"/>
            <a:ext cx="938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0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68960"/>
            <a:ext cx="1224136" cy="18001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03648" y="1484784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昨天我一個人放學回家，好恐怖喔！</a:t>
            </a:r>
            <a:endParaRPr lang="en-US" altLang="zh-TW" sz="2000" dirty="0" smtClean="0"/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</a:rPr>
              <a:t>這是一般學生的句子，妳並不能從句子中知道真正的感受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68960"/>
            <a:ext cx="1224136" cy="18001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1556792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那麼到底該加入什麼東西</a:t>
            </a:r>
            <a:r>
              <a:rPr lang="en-US" altLang="zh-TW" sz="2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zh-TW" altLang="en-US" sz="2000" dirty="0">
                <a:solidFill>
                  <a:srgbClr val="FF0000"/>
                </a:solidFill>
              </a:rPr>
              <a:t>才能讓人知道自己真正的感受呢</a:t>
            </a:r>
            <a:r>
              <a:rPr lang="en-US" altLang="zh-TW" sz="2000" dirty="0">
                <a:solidFill>
                  <a:srgbClr val="FF0000"/>
                </a:solidFill>
              </a:rPr>
              <a:t>?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68960"/>
            <a:ext cx="1224136" cy="180019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123728" y="162880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讓我們試著想像恐怖的畫面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然後將我們想到的恐怖畫面元素都丟進去</a:t>
            </a:r>
          </a:p>
        </p:txBody>
      </p:sp>
    </p:spTree>
    <p:extLst>
      <p:ext uri="{BB962C8B-B14F-4D97-AF65-F5344CB8AC3E}">
        <p14:creationId xmlns:p14="http://schemas.microsoft.com/office/powerpoint/2010/main" val="14128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68960"/>
            <a:ext cx="1224136" cy="18001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764704"/>
            <a:ext cx="50064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首先，加入的恐怖元素是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因為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晚上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的氣氛總能引起恐怖的感覺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5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68960"/>
            <a:ext cx="1224136" cy="18001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76470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昨天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晚上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，我上完安親班後，一個人回家，好恐怖喔！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8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764704"/>
            <a:ext cx="55451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接下來，加入的恐怖元素是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地點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4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公園的路燈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總能引起恐怖的感覺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11254"/>
            <a:ext cx="4128120" cy="36450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47" y="4065125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1194"/>
            <a:ext cx="12255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8053" y="476672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昨天晚上，我上完安親班後，一個人回家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，走在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陰暗</a:t>
            </a:r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的公園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路燈</a:t>
            </a:r>
            <a:r>
              <a:rPr lang="zh-TW" altLang="en-US" sz="36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旁</a:t>
            </a:r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好</a:t>
            </a:r>
            <a:r>
              <a:rPr lang="zh-TW" altLang="en-US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恐怖喔！</a:t>
            </a:r>
            <a:endParaRPr lang="en-US" altLang="zh-TW" sz="44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58682"/>
            <a:ext cx="4128120" cy="36450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16" y="4101202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0"/>
            <a:ext cx="4207838" cy="26369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6" y="4081194"/>
            <a:ext cx="2608074" cy="18290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9" y="3079771"/>
            <a:ext cx="1584176" cy="28306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620688"/>
            <a:ext cx="685315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再來，需要加入的恐怖元素是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物品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月亮、閃電、晃動的樹枝</a:t>
            </a:r>
            <a:endParaRPr lang="en-US" altLang="zh-TW" sz="4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都是引起恐怖的絕佳物品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01665"/>
            <a:ext cx="4128120" cy="36450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16" y="4148052"/>
            <a:ext cx="12319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433</Words>
  <Application>Microsoft Office PowerPoint</Application>
  <PresentationFormat>如螢幕大小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標楷體</vt:lpstr>
      <vt:lpstr>Arial</vt:lpstr>
      <vt:lpstr>Arial Narrow</vt:lpstr>
      <vt:lpstr>Garamond</vt:lpstr>
      <vt:lpstr>Wingdings</vt:lpstr>
      <vt:lpstr>時裝</vt:lpstr>
      <vt:lpstr>地平線</vt:lpstr>
      <vt:lpstr>讓句子更豐富的方式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讓句子更豐富的方式</dc:title>
  <dc:creator>spp</dc:creator>
  <cp:lastModifiedBy>spp@mail.anhoes.ntpc.edu.tw</cp:lastModifiedBy>
  <cp:revision>12</cp:revision>
  <dcterms:created xsi:type="dcterms:W3CDTF">2012-12-16T23:20:38Z</dcterms:created>
  <dcterms:modified xsi:type="dcterms:W3CDTF">2018-10-11T02:54:09Z</dcterms:modified>
</cp:coreProperties>
</file>