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843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879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976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821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824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62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461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187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58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5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58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BAA3E-ED5E-46DE-9254-62608013720A}" type="datetimeFigureOut">
              <a:rPr lang="zh-TW" altLang="en-US" smtClean="0"/>
              <a:t>2018/12/6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D6B4E-F6E8-4F19-8FD2-E9AD33F5B6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609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映襯法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藉由對比呈現出來的描述方式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8208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0"/>
            <a:ext cx="120202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63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8" y="0"/>
            <a:ext cx="121338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7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1995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1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881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1164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7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3" y="0"/>
            <a:ext cx="120922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98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033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22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033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2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寬螢幕</PresentationFormat>
  <Paragraphs>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Office 佈景主題</vt:lpstr>
      <vt:lpstr>映襯法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映襯法</dc:title>
  <dc:creator>spp@mail.anhoes.ntpc.edu.tw</dc:creator>
  <cp:lastModifiedBy>spp@mail.anhoes.ntpc.edu.tw</cp:lastModifiedBy>
  <cp:revision>1</cp:revision>
  <dcterms:created xsi:type="dcterms:W3CDTF">2018-12-05T23:45:21Z</dcterms:created>
  <dcterms:modified xsi:type="dcterms:W3CDTF">2018-12-05T23:45:38Z</dcterms:modified>
</cp:coreProperties>
</file>