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5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18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6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35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10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3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80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57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41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74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46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B435F-89BB-4F22-9938-C3F8B47FE5EE}" type="datetimeFigureOut">
              <a:rPr lang="zh-TW" altLang="en-US" smtClean="0"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652A-B510-4CF2-BB68-34824B33D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43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624"/>
            <a:ext cx="7776864" cy="681337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940784" y="47667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我喜歡考試</a:t>
            </a:r>
            <a:endParaRPr lang="en-US" altLang="zh-TW" sz="4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31840" y="450912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我討厭考試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27584" y="47667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寫錯字時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67744" y="1493835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橡皮擦會是你最好的朋友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14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8240" y="-2564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考試的時候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72000" y="37481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不准爬樹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19672" y="1205814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喔        不～～～～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8240" y="254292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是不准當長頸鹿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07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788024" y="90872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寫</a:t>
            </a:r>
            <a:r>
              <a:rPr lang="zh-TW" altLang="en-US" sz="9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抄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034909" y="2332330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當然也是不允許的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30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1520" y="1052736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你能做的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094" y="2276872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只有拚命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寫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考卷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21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187624" y="836712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寫考卷遇到問題時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4797152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你可以舉手發問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46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78967" y="97639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當然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47864" y="1813466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想上廁所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19672" y="5373216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也要先舉手告訴老師喔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91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139952" y="908720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如果遇到危急狀況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79912" y="256490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像是火災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23728" y="4005064"/>
            <a:ext cx="726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記得拿著考卷先逃命喔</a:t>
            </a:r>
            <a:r>
              <a:rPr lang="en-US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90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75656" y="99501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考試後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88250" y="2029490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老師會依據你所寫的內容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91680" y="3645024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給你一個分數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47864" y="5284658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分是最好的分數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8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0"/>
            <a:ext cx="9180512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5536" y="4437312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然而你如果亂寫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03648" y="5134591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考卷滿滿的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紅圈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19099" y="5877272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會讓你得到一份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禮物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32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9552" y="317847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那就是名菜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35696" y="2996952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竹筍炒肉絲</a:t>
            </a:r>
            <a:endParaRPr lang="zh-TW" altLang="en-US" sz="7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01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776"/>
            <a:ext cx="4356625" cy="454122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23528" y="461863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考試對很多人來說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148064" y="1292860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是很大的壓力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0826" y="1904821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讓我們仔細想想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09278" y="3627150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考試究竟是什麼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5758156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對我們來說又有什麼意義呢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58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50475" y="116632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在小學的月考中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33089" y="3429000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每節考試的時間是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分鐘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1967" y="573325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除非特別狀況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11960" y="5743290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否則不會延長時間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011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7544" y="33013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拿到考卷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47864" y="1052736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首先要先寫上班級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64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64820" y="37504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接著還要寫上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82643" y="15083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姓名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28184" y="15083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號碼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05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9512" y="260648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考試時要準備好很多東西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5661248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其中最重要的是    鉛筆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819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47667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當然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148478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數學要用到的用具比較多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99792" y="4941168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尺     通常是必備的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497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31640" y="493221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三角板和量角器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7544" y="4149080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在許多圖形題目中會用到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69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67744" y="188640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圓規是你畫圓的好幫手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41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236</Words>
  <Application>Microsoft Office PowerPoint</Application>
  <PresentationFormat>如螢幕大小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spp</dc:creator>
  <cp:lastModifiedBy>spp</cp:lastModifiedBy>
  <cp:revision>9</cp:revision>
  <dcterms:created xsi:type="dcterms:W3CDTF">2013-04-02T04:49:45Z</dcterms:created>
  <dcterms:modified xsi:type="dcterms:W3CDTF">2013-04-02T06:13:48Z</dcterms:modified>
</cp:coreProperties>
</file>