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98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82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729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306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05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6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648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819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324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254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67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86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A2D69-E70F-4BEF-8FBD-8248E3504E69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35EA-2D06-4B9C-9E14-D2C3F17902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9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86921" y="194737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憤怒的等級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39552" y="1628800"/>
            <a:ext cx="2852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人有許多情緒 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699792" y="2307905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有些情緒很不容易控制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391615" y="3136612"/>
            <a:ext cx="22894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我們稱它為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580112" y="378477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極端情緒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115616" y="5661248"/>
            <a:ext cx="7571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以下讓我們來看看極端情緒之一    憤怒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229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95536" y="764704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想知道什麼是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55576" y="177022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生氣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76482" y="263691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憤怒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868144" y="3861048"/>
            <a:ext cx="1620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抓狂嗎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990159" y="5877272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讓我們從打電話說起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828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8956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75246" y="149209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話說有一天      無聊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489525" y="625669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拿起電話撥給同學     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90951" y="2420888"/>
            <a:ext cx="6750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請問    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周杰倫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在家嗎？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00804" y="3426823"/>
            <a:ext cx="7981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……………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抱歉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你打錯囉  ！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00804" y="4221088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喔！不好意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思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！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55576" y="5697731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接著        電話掛掉了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39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07504" y="402365"/>
            <a:ext cx="839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隔了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秒       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又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打了通電話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給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28241" y="1448871"/>
            <a:ext cx="6750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請問    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周杰倫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在家嗎？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0391" y="3337794"/>
            <a:ext cx="7981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跟你說過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你打錯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了，你沒聽到嗎？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30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0"/>
            <a:ext cx="7632848" cy="68580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619672" y="4293096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這    就是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生氣</a:t>
            </a:r>
            <a:endParaRPr lang="zh-TW" altLang="en-US" sz="4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533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67544" y="256292"/>
            <a:ext cx="7366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分鐘後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又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打了通電話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給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8254" y="1300579"/>
            <a:ext cx="88024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※§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＃到底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是要跟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你說幾次啦！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                      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你打錯了啦！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79512" y="2636911"/>
            <a:ext cx="7571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不好意思，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請問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吳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先生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的家嗎？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51520" y="3636313"/>
            <a:ext cx="90075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抱歉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剛剛一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直有人亂打電話，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                       請問有什麼事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5317" y="4713531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請問    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周杰倫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家嗎？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83568" y="5786367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你去死啦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＆★＆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420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51520" y="2708920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這就是    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憤怒</a:t>
            </a:r>
            <a:endParaRPr lang="zh-TW" altLang="en-US" sz="4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923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51520" y="184284"/>
            <a:ext cx="77764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又過了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分鐘   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繼續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打電話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給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75738" y="1530906"/>
            <a:ext cx="88024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這裡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吳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先生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的家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，我家沒有周杰倫。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75738" y="2446995"/>
            <a:ext cx="85972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我是    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周杰倫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，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               請問剛剛有人找我嗎？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7504" y="4072716"/>
            <a:ext cx="7160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吳冠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佑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：＊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§§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＆＆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′□﹌□▼㊣★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＆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※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193" y="3524213"/>
            <a:ext cx="1905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78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71166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907704" y="1412776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這    就是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抓狂</a:t>
            </a:r>
            <a:endParaRPr lang="zh-TW" altLang="en-US" sz="4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511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260</Words>
  <Application>Microsoft Office PowerPoint</Application>
  <PresentationFormat>如螢幕大小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標楷體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spp</dc:creator>
  <cp:lastModifiedBy>User</cp:lastModifiedBy>
  <cp:revision>7</cp:revision>
  <dcterms:created xsi:type="dcterms:W3CDTF">2013-05-15T03:27:01Z</dcterms:created>
  <dcterms:modified xsi:type="dcterms:W3CDTF">2020-05-28T01:47:29Z</dcterms:modified>
</cp:coreProperties>
</file>