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988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A2D69-E70F-4BEF-8FBD-8248E3504E69}" type="datetimeFigureOut">
              <a:rPr lang="zh-TW" altLang="en-US" smtClean="0"/>
              <a:t>2020/5/28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C35EA-2D06-4B9C-9E14-D2C3F17902F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48825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A2D69-E70F-4BEF-8FBD-8248E3504E69}" type="datetimeFigureOut">
              <a:rPr lang="zh-TW" altLang="en-US" smtClean="0"/>
              <a:t>2020/5/28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C35EA-2D06-4B9C-9E14-D2C3F17902F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77290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A2D69-E70F-4BEF-8FBD-8248E3504E69}" type="datetimeFigureOut">
              <a:rPr lang="zh-TW" altLang="en-US" smtClean="0"/>
              <a:t>2020/5/28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C35EA-2D06-4B9C-9E14-D2C3F17902F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13064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A2D69-E70F-4BEF-8FBD-8248E3504E69}" type="datetimeFigureOut">
              <a:rPr lang="zh-TW" altLang="en-US" smtClean="0"/>
              <a:t>2020/5/28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C35EA-2D06-4B9C-9E14-D2C3F17902F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43057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A2D69-E70F-4BEF-8FBD-8248E3504E69}" type="datetimeFigureOut">
              <a:rPr lang="zh-TW" altLang="en-US" smtClean="0"/>
              <a:t>2020/5/28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C35EA-2D06-4B9C-9E14-D2C3F17902F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1666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A2D69-E70F-4BEF-8FBD-8248E3504E69}" type="datetimeFigureOut">
              <a:rPr lang="zh-TW" altLang="en-US" smtClean="0"/>
              <a:t>2020/5/28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C35EA-2D06-4B9C-9E14-D2C3F17902F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96489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A2D69-E70F-4BEF-8FBD-8248E3504E69}" type="datetimeFigureOut">
              <a:rPr lang="zh-TW" altLang="en-US" smtClean="0"/>
              <a:t>2020/5/28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C35EA-2D06-4B9C-9E14-D2C3F17902F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28197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A2D69-E70F-4BEF-8FBD-8248E3504E69}" type="datetimeFigureOut">
              <a:rPr lang="zh-TW" altLang="en-US" smtClean="0"/>
              <a:t>2020/5/28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C35EA-2D06-4B9C-9E14-D2C3F17902F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53247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A2D69-E70F-4BEF-8FBD-8248E3504E69}" type="datetimeFigureOut">
              <a:rPr lang="zh-TW" altLang="en-US" smtClean="0"/>
              <a:t>2020/5/28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C35EA-2D06-4B9C-9E14-D2C3F17902F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72541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A2D69-E70F-4BEF-8FBD-8248E3504E69}" type="datetimeFigureOut">
              <a:rPr lang="zh-TW" altLang="en-US" smtClean="0"/>
              <a:t>2020/5/28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C35EA-2D06-4B9C-9E14-D2C3F17902F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246792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A2D69-E70F-4BEF-8FBD-8248E3504E69}" type="datetimeFigureOut">
              <a:rPr lang="zh-TW" altLang="en-US" smtClean="0"/>
              <a:t>2020/5/28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C35EA-2D06-4B9C-9E14-D2C3F17902F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08861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9A2D69-E70F-4BEF-8FBD-8248E3504E69}" type="datetimeFigureOut">
              <a:rPr lang="zh-TW" altLang="en-US" smtClean="0"/>
              <a:t>2020/5/28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CC35EA-2D06-4B9C-9E14-D2C3F17902F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49170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80512" cy="6858000"/>
          </a:xfrm>
          <a:prstGeom prst="rect">
            <a:avLst/>
          </a:prstGeom>
        </p:spPr>
      </p:pic>
      <p:sp>
        <p:nvSpPr>
          <p:cNvPr id="5" name="文字方塊 4"/>
          <p:cNvSpPr txBox="1"/>
          <p:nvPr/>
        </p:nvSpPr>
        <p:spPr>
          <a:xfrm>
            <a:off x="486921" y="194737"/>
            <a:ext cx="274947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憤怒的等級</a:t>
            </a:r>
            <a:endParaRPr lang="zh-TW" altLang="en-US" sz="40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539552" y="1628800"/>
            <a:ext cx="28520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人有許多情緒 </a:t>
            </a:r>
            <a:endParaRPr lang="zh-TW" altLang="en-US" sz="32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2699792" y="2307905"/>
            <a:ext cx="428835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有些情緒很不容易控制</a:t>
            </a:r>
            <a:endParaRPr lang="zh-TW" altLang="en-US" sz="32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3391615" y="3136612"/>
            <a:ext cx="22894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我們稱它為</a:t>
            </a:r>
            <a:r>
              <a:rPr lang="zh-TW" altLang="en-US" dirty="0" smtClean="0"/>
              <a:t> </a:t>
            </a:r>
            <a:endParaRPr lang="zh-TW" altLang="en-US" dirty="0"/>
          </a:p>
        </p:txBody>
      </p:sp>
      <p:sp>
        <p:nvSpPr>
          <p:cNvPr id="9" name="文字方塊 8"/>
          <p:cNvSpPr txBox="1"/>
          <p:nvPr/>
        </p:nvSpPr>
        <p:spPr>
          <a:xfrm>
            <a:off x="5580112" y="3784778"/>
            <a:ext cx="18261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極端情緒</a:t>
            </a:r>
            <a:endParaRPr lang="zh-TW" altLang="en-US" sz="32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1115616" y="5661248"/>
            <a:ext cx="75713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以下讓我們來看看極端情緒之一    憤怒</a:t>
            </a:r>
            <a:endParaRPr lang="zh-TW" altLang="en-US" sz="3200" b="1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82297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文字方塊 2"/>
          <p:cNvSpPr txBox="1"/>
          <p:nvPr/>
        </p:nvSpPr>
        <p:spPr>
          <a:xfrm>
            <a:off x="395536" y="764704"/>
            <a:ext cx="26468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想知道什麼是</a:t>
            </a:r>
            <a:endParaRPr lang="zh-TW" altLang="en-US" sz="32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755576" y="1770220"/>
            <a:ext cx="10054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生氣</a:t>
            </a:r>
            <a:endParaRPr lang="zh-TW" altLang="en-US" sz="32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3576482" y="2636912"/>
            <a:ext cx="10054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憤怒</a:t>
            </a:r>
            <a:endParaRPr lang="zh-TW" altLang="en-US" sz="32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5868144" y="3861048"/>
            <a:ext cx="16209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抓狂嗎</a:t>
            </a:r>
            <a:r>
              <a:rPr lang="en-US" altLang="zh-TW" sz="3200" b="1" dirty="0" smtClean="0">
                <a:latin typeface="標楷體" pitchFamily="65" charset="-120"/>
                <a:ea typeface="標楷體" pitchFamily="65" charset="-120"/>
              </a:rPr>
              <a:t>?</a:t>
            </a:r>
            <a:endParaRPr lang="zh-TW" altLang="en-US" sz="32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1990159" y="5877272"/>
            <a:ext cx="38779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讓我們從打電話說起</a:t>
            </a:r>
            <a:endParaRPr lang="zh-TW" altLang="en-US" sz="3200" b="1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98283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989561"/>
          </a:xfrm>
          <a:prstGeom prst="rect">
            <a:avLst/>
          </a:prstGeom>
        </p:spPr>
      </p:pic>
      <p:sp>
        <p:nvSpPr>
          <p:cNvPr id="3" name="文字方塊 2"/>
          <p:cNvSpPr txBox="1"/>
          <p:nvPr/>
        </p:nvSpPr>
        <p:spPr>
          <a:xfrm>
            <a:off x="175246" y="149209"/>
            <a:ext cx="55194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話說有一天      無聊</a:t>
            </a:r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的</a:t>
            </a:r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呈</a:t>
            </a:r>
            <a:r>
              <a:rPr lang="zh-TW" altLang="en-US" sz="3200" b="1" dirty="0">
                <a:latin typeface="標楷體" pitchFamily="65" charset="-120"/>
                <a:ea typeface="標楷體" pitchFamily="65" charset="-120"/>
              </a:rPr>
              <a:t>翰</a:t>
            </a:r>
            <a:endParaRPr lang="zh-TW" altLang="en-US" sz="32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1489525" y="625669"/>
            <a:ext cx="59298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拿起電話撥給同學      </a:t>
            </a:r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吳冠</a:t>
            </a:r>
            <a:r>
              <a:rPr lang="zh-TW" altLang="en-US" sz="3200" b="1" dirty="0">
                <a:latin typeface="標楷體" pitchFamily="65" charset="-120"/>
                <a:ea typeface="標楷體" pitchFamily="65" charset="-120"/>
              </a:rPr>
              <a:t>佑</a:t>
            </a:r>
            <a:endParaRPr lang="zh-TW" altLang="en-US" sz="32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490951" y="2420888"/>
            <a:ext cx="67505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呈</a:t>
            </a:r>
            <a:r>
              <a:rPr lang="zh-TW" altLang="en-US" sz="3200" b="1" dirty="0">
                <a:latin typeface="標楷體" pitchFamily="65" charset="-120"/>
                <a:ea typeface="標楷體" pitchFamily="65" charset="-120"/>
              </a:rPr>
              <a:t>翰</a:t>
            </a:r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：</a:t>
            </a:r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請問    </a:t>
            </a:r>
            <a:r>
              <a:rPr lang="zh-TW" altLang="en-US" sz="32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周杰倫</a:t>
            </a:r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    在家嗎？</a:t>
            </a:r>
            <a:endParaRPr lang="zh-TW" altLang="en-US" sz="32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200804" y="3426823"/>
            <a:ext cx="79816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吳冠</a:t>
            </a:r>
            <a:r>
              <a:rPr lang="zh-TW" altLang="en-US" sz="3200" b="1" dirty="0">
                <a:latin typeface="標楷體" pitchFamily="65" charset="-120"/>
                <a:ea typeface="標楷體" pitchFamily="65" charset="-120"/>
              </a:rPr>
              <a:t>佑</a:t>
            </a:r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：</a:t>
            </a:r>
            <a:r>
              <a:rPr lang="en-US" altLang="zh-TW" sz="3200" b="1" dirty="0" smtClean="0">
                <a:latin typeface="標楷體" pitchFamily="65" charset="-120"/>
                <a:ea typeface="標楷體" pitchFamily="65" charset="-120"/>
              </a:rPr>
              <a:t>……………</a:t>
            </a:r>
            <a:r>
              <a:rPr lang="zh-TW" altLang="en-US" sz="32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抱歉</a:t>
            </a:r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    你打錯囉  ！</a:t>
            </a:r>
            <a:endParaRPr lang="zh-TW" altLang="en-US" sz="32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200804" y="4221088"/>
            <a:ext cx="428835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呈</a:t>
            </a:r>
            <a:r>
              <a:rPr lang="zh-TW" altLang="en-US" sz="3200" b="1" dirty="0">
                <a:latin typeface="標楷體" pitchFamily="65" charset="-120"/>
                <a:ea typeface="標楷體" pitchFamily="65" charset="-120"/>
              </a:rPr>
              <a:t>翰</a:t>
            </a:r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：</a:t>
            </a:r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喔！不好意</a:t>
            </a:r>
            <a:r>
              <a:rPr lang="zh-TW" altLang="en-US" sz="3200" b="1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思</a:t>
            </a:r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！</a:t>
            </a:r>
            <a:endParaRPr lang="zh-TW" altLang="en-US" sz="32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755576" y="5697731"/>
            <a:ext cx="46987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接著        電話掛掉了</a:t>
            </a:r>
            <a:endParaRPr lang="zh-TW" altLang="en-US" sz="3200" b="1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0398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文字方塊 2"/>
          <p:cNvSpPr txBox="1"/>
          <p:nvPr/>
        </p:nvSpPr>
        <p:spPr>
          <a:xfrm>
            <a:off x="107504" y="402365"/>
            <a:ext cx="83920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隔了</a:t>
            </a:r>
            <a:r>
              <a:rPr lang="en-US" altLang="zh-TW" sz="3200" b="1" dirty="0" smtClean="0">
                <a:latin typeface="標楷體" pitchFamily="65" charset="-120"/>
                <a:ea typeface="標楷體" pitchFamily="65" charset="-120"/>
              </a:rPr>
              <a:t>30</a:t>
            </a:r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秒        </a:t>
            </a:r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呈</a:t>
            </a:r>
            <a:r>
              <a:rPr lang="zh-TW" altLang="en-US" sz="3200" b="1" dirty="0">
                <a:latin typeface="標楷體" pitchFamily="65" charset="-120"/>
                <a:ea typeface="標楷體" pitchFamily="65" charset="-120"/>
              </a:rPr>
              <a:t>翰</a:t>
            </a:r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又</a:t>
            </a:r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打了通電話</a:t>
            </a:r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給</a:t>
            </a:r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吳冠</a:t>
            </a:r>
            <a:r>
              <a:rPr lang="zh-TW" altLang="en-US" sz="3200" b="1" dirty="0">
                <a:latin typeface="標楷體" pitchFamily="65" charset="-120"/>
                <a:ea typeface="標楷體" pitchFamily="65" charset="-120"/>
              </a:rPr>
              <a:t>佑</a:t>
            </a:r>
            <a:endParaRPr lang="zh-TW" altLang="en-US" sz="32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928241" y="1448871"/>
            <a:ext cx="67505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呈</a:t>
            </a:r>
            <a:r>
              <a:rPr lang="zh-TW" altLang="en-US" sz="3200" b="1" dirty="0">
                <a:latin typeface="標楷體" pitchFamily="65" charset="-120"/>
                <a:ea typeface="標楷體" pitchFamily="65" charset="-120"/>
              </a:rPr>
              <a:t>翰</a:t>
            </a:r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：</a:t>
            </a:r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請問    </a:t>
            </a:r>
            <a:r>
              <a:rPr lang="zh-TW" altLang="en-US" sz="32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周杰倫</a:t>
            </a:r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    在家嗎？</a:t>
            </a:r>
            <a:endParaRPr lang="zh-TW" altLang="en-US" sz="32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80391" y="3337794"/>
            <a:ext cx="79816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吳冠</a:t>
            </a:r>
            <a:r>
              <a:rPr lang="zh-TW" altLang="en-US" sz="3200" b="1" dirty="0">
                <a:latin typeface="標楷體" pitchFamily="65" charset="-120"/>
                <a:ea typeface="標楷體" pitchFamily="65" charset="-120"/>
              </a:rPr>
              <a:t>佑</a:t>
            </a:r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：</a:t>
            </a:r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跟你說過</a:t>
            </a:r>
            <a:r>
              <a:rPr lang="zh-TW" altLang="en-US" sz="3200" b="1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你打錯</a:t>
            </a:r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了，你沒聽到嗎？</a:t>
            </a:r>
            <a:endParaRPr lang="zh-TW" altLang="en-US" sz="3200" b="1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93078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0"/>
            <a:ext cx="7632848" cy="6858000"/>
          </a:xfrm>
          <a:prstGeom prst="rect">
            <a:avLst/>
          </a:prstGeom>
        </p:spPr>
      </p:pic>
      <p:sp>
        <p:nvSpPr>
          <p:cNvPr id="5" name="文字方塊 4"/>
          <p:cNvSpPr txBox="1"/>
          <p:nvPr/>
        </p:nvSpPr>
        <p:spPr>
          <a:xfrm>
            <a:off x="1619672" y="4293096"/>
            <a:ext cx="449353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4800" dirty="0" smtClean="0">
                <a:latin typeface="標楷體" pitchFamily="65" charset="-120"/>
                <a:ea typeface="標楷體" pitchFamily="65" charset="-120"/>
              </a:rPr>
              <a:t>這    就是</a:t>
            </a:r>
            <a:r>
              <a:rPr lang="zh-TW" altLang="en-US" sz="4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生氣</a:t>
            </a:r>
            <a:endParaRPr lang="zh-TW" altLang="en-US" sz="48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05337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文字方塊 2"/>
          <p:cNvSpPr txBox="1"/>
          <p:nvPr/>
        </p:nvSpPr>
        <p:spPr>
          <a:xfrm>
            <a:off x="467544" y="256292"/>
            <a:ext cx="73661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b="1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分鐘後</a:t>
            </a:r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呈</a:t>
            </a:r>
            <a:r>
              <a:rPr lang="zh-TW" altLang="en-US" sz="3200" b="1" dirty="0">
                <a:latin typeface="標楷體" pitchFamily="65" charset="-120"/>
                <a:ea typeface="標楷體" pitchFamily="65" charset="-120"/>
              </a:rPr>
              <a:t>翰</a:t>
            </a:r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又</a:t>
            </a:r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打了通電話</a:t>
            </a:r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給</a:t>
            </a:r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吳冠</a:t>
            </a:r>
            <a:r>
              <a:rPr lang="zh-TW" altLang="en-US" sz="3200" b="1" dirty="0">
                <a:latin typeface="標楷體" pitchFamily="65" charset="-120"/>
                <a:ea typeface="標楷體" pitchFamily="65" charset="-120"/>
              </a:rPr>
              <a:t>佑</a:t>
            </a:r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zh-TW" altLang="en-US" sz="32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58254" y="1300579"/>
            <a:ext cx="880241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吳冠</a:t>
            </a:r>
            <a:r>
              <a:rPr lang="zh-TW" altLang="en-US" sz="3200" b="1" dirty="0">
                <a:latin typeface="標楷體" pitchFamily="65" charset="-120"/>
                <a:ea typeface="標楷體" pitchFamily="65" charset="-120"/>
              </a:rPr>
              <a:t>佑</a:t>
            </a:r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：</a:t>
            </a:r>
            <a:r>
              <a:rPr lang="en-US" altLang="zh-TW" sz="3200" b="1" dirty="0" smtClean="0">
                <a:latin typeface="標楷體" pitchFamily="65" charset="-120"/>
                <a:ea typeface="標楷體" pitchFamily="65" charset="-120"/>
              </a:rPr>
              <a:t>※§</a:t>
            </a:r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＃到底</a:t>
            </a:r>
            <a:r>
              <a:rPr lang="zh-TW" altLang="en-US" sz="3200" b="1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是要跟</a:t>
            </a:r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你說幾次啦！</a:t>
            </a:r>
            <a:endParaRPr lang="en-US" altLang="zh-TW" sz="3200" b="1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                             </a:t>
            </a:r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你打錯了啦！</a:t>
            </a:r>
            <a:endParaRPr lang="zh-TW" altLang="en-US" sz="32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179512" y="2636911"/>
            <a:ext cx="75713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呈</a:t>
            </a:r>
            <a:r>
              <a:rPr lang="zh-TW" altLang="en-US" sz="3200" b="1" dirty="0">
                <a:latin typeface="標楷體" pitchFamily="65" charset="-120"/>
                <a:ea typeface="標楷體" pitchFamily="65" charset="-120"/>
              </a:rPr>
              <a:t>翰</a:t>
            </a:r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：</a:t>
            </a:r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不好意思，</a:t>
            </a:r>
            <a:r>
              <a:rPr lang="zh-TW" altLang="en-US" sz="3200" b="1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請問</a:t>
            </a:r>
            <a:r>
              <a:rPr lang="zh-TW" altLang="en-US" sz="3200" b="1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是</a:t>
            </a:r>
            <a:r>
              <a:rPr lang="zh-TW" altLang="en-US" sz="32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吳</a:t>
            </a:r>
            <a:r>
              <a:rPr lang="zh-TW" altLang="en-US" sz="32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先生</a:t>
            </a:r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的家嗎？</a:t>
            </a:r>
            <a:endParaRPr lang="zh-TW" altLang="en-US" sz="32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251520" y="3636313"/>
            <a:ext cx="900759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吳冠</a:t>
            </a:r>
            <a:r>
              <a:rPr lang="zh-TW" altLang="en-US" sz="3200" b="1" dirty="0">
                <a:latin typeface="標楷體" pitchFamily="65" charset="-120"/>
                <a:ea typeface="標楷體" pitchFamily="65" charset="-120"/>
              </a:rPr>
              <a:t>佑</a:t>
            </a:r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：</a:t>
            </a:r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抱歉</a:t>
            </a:r>
            <a:r>
              <a:rPr lang="en-US" altLang="zh-TW" sz="3200" b="1" dirty="0" smtClean="0">
                <a:latin typeface="標楷體" pitchFamily="65" charset="-120"/>
                <a:ea typeface="標楷體" pitchFamily="65" charset="-120"/>
              </a:rPr>
              <a:t>……</a:t>
            </a:r>
            <a:r>
              <a:rPr lang="zh-TW" altLang="en-US" sz="3200" b="1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剛剛一</a:t>
            </a:r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直有人亂打電話，</a:t>
            </a:r>
            <a:endParaRPr lang="en-US" altLang="zh-TW" sz="3200" b="1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200" b="1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                            請問有什麼事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？</a:t>
            </a:r>
            <a:endParaRPr lang="zh-TW" altLang="en-US" sz="32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745317" y="4713531"/>
            <a:ext cx="59298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呈</a:t>
            </a:r>
            <a:r>
              <a:rPr lang="zh-TW" altLang="en-US" sz="3200" b="1" dirty="0">
                <a:latin typeface="標楷體" pitchFamily="65" charset="-120"/>
                <a:ea typeface="標楷體" pitchFamily="65" charset="-120"/>
              </a:rPr>
              <a:t>翰</a:t>
            </a:r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：</a:t>
            </a:r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請問    </a:t>
            </a:r>
            <a:r>
              <a:rPr lang="zh-TW" altLang="en-US" sz="32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周杰倫</a:t>
            </a:r>
            <a:r>
              <a:rPr lang="zh-TW" altLang="en-US" sz="3200" b="1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在</a:t>
            </a:r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家嗎？</a:t>
            </a:r>
            <a:endParaRPr lang="zh-TW" altLang="en-US" sz="32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683568" y="5786367"/>
            <a:ext cx="51090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吳冠</a:t>
            </a:r>
            <a:r>
              <a:rPr lang="zh-TW" altLang="en-US" sz="3200" b="1" dirty="0">
                <a:latin typeface="標楷體" pitchFamily="65" charset="-120"/>
                <a:ea typeface="標楷體" pitchFamily="65" charset="-120"/>
              </a:rPr>
              <a:t>佑</a:t>
            </a:r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：</a:t>
            </a:r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你去死啦</a:t>
            </a:r>
            <a:r>
              <a:rPr lang="en-US" altLang="zh-TW" sz="3200" b="1" dirty="0" smtClean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＆★＆</a:t>
            </a:r>
            <a:endParaRPr lang="zh-TW" altLang="en-US" sz="3200" b="1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74203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文字方塊 2"/>
          <p:cNvSpPr txBox="1"/>
          <p:nvPr/>
        </p:nvSpPr>
        <p:spPr>
          <a:xfrm>
            <a:off x="251520" y="2708920"/>
            <a:ext cx="449353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4800" dirty="0" smtClean="0">
                <a:latin typeface="標楷體" pitchFamily="65" charset="-120"/>
                <a:ea typeface="標楷體" pitchFamily="65" charset="-120"/>
              </a:rPr>
              <a:t>這就是    </a:t>
            </a:r>
            <a:r>
              <a:rPr lang="zh-TW" altLang="en-US" sz="4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憤怒</a:t>
            </a:r>
            <a:endParaRPr lang="zh-TW" altLang="en-US" sz="48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69234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文字方塊 2"/>
          <p:cNvSpPr txBox="1"/>
          <p:nvPr/>
        </p:nvSpPr>
        <p:spPr>
          <a:xfrm>
            <a:off x="251520" y="184284"/>
            <a:ext cx="77764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又過了</a:t>
            </a:r>
            <a:r>
              <a:rPr lang="en-US" altLang="zh-TW" sz="3200" b="1" dirty="0" smtClean="0">
                <a:latin typeface="標楷體" pitchFamily="65" charset="-120"/>
                <a:ea typeface="標楷體" pitchFamily="65" charset="-120"/>
              </a:rPr>
              <a:t>3</a:t>
            </a:r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分鐘    </a:t>
            </a:r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呈</a:t>
            </a:r>
            <a:r>
              <a:rPr lang="zh-TW" altLang="en-US" sz="3200" b="1" dirty="0">
                <a:latin typeface="標楷體" pitchFamily="65" charset="-120"/>
                <a:ea typeface="標楷體" pitchFamily="65" charset="-120"/>
              </a:rPr>
              <a:t>翰</a:t>
            </a:r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繼續</a:t>
            </a:r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打電話</a:t>
            </a:r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給</a:t>
            </a:r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吳冠</a:t>
            </a:r>
            <a:r>
              <a:rPr lang="zh-TW" altLang="en-US" sz="3200" b="1" dirty="0">
                <a:latin typeface="標楷體" pitchFamily="65" charset="-120"/>
                <a:ea typeface="標楷體" pitchFamily="65" charset="-120"/>
              </a:rPr>
              <a:t>佑</a:t>
            </a:r>
            <a:endParaRPr lang="zh-TW" altLang="en-US" sz="32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475738" y="1530906"/>
            <a:ext cx="88024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吳冠</a:t>
            </a:r>
            <a:r>
              <a:rPr lang="zh-TW" altLang="en-US" sz="3200" b="1" dirty="0">
                <a:latin typeface="標楷體" pitchFamily="65" charset="-120"/>
                <a:ea typeface="標楷體" pitchFamily="65" charset="-120"/>
              </a:rPr>
              <a:t>佑</a:t>
            </a:r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：</a:t>
            </a:r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這裡</a:t>
            </a:r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是</a:t>
            </a:r>
            <a:r>
              <a:rPr lang="zh-TW" altLang="en-US" sz="32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吳</a:t>
            </a:r>
            <a:r>
              <a:rPr lang="zh-TW" altLang="en-US" sz="32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先生</a:t>
            </a:r>
            <a:r>
              <a:rPr lang="zh-TW" altLang="en-US" sz="32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的家</a:t>
            </a:r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，我家沒有周杰倫。</a:t>
            </a:r>
            <a:endParaRPr lang="zh-TW" altLang="en-US" sz="32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475738" y="2446995"/>
            <a:ext cx="859722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呈</a:t>
            </a:r>
            <a:r>
              <a:rPr lang="zh-TW" altLang="en-US" sz="3200" b="1" dirty="0">
                <a:latin typeface="標楷體" pitchFamily="65" charset="-120"/>
                <a:ea typeface="標楷體" pitchFamily="65" charset="-120"/>
              </a:rPr>
              <a:t>翰</a:t>
            </a:r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：</a:t>
            </a:r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我是    </a:t>
            </a:r>
            <a:r>
              <a:rPr lang="zh-TW" altLang="en-US" sz="32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周杰倫</a:t>
            </a:r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    ，</a:t>
            </a:r>
            <a:endParaRPr lang="en-US" altLang="zh-TW" sz="3200" b="1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200" b="1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                    請問剛剛有人找我嗎？</a:t>
            </a:r>
            <a:endParaRPr lang="zh-TW" altLang="en-US" sz="32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107504" y="4072716"/>
            <a:ext cx="71609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吳冠</a:t>
            </a:r>
            <a:r>
              <a:rPr lang="zh-TW" altLang="en-US" sz="3200" b="1" dirty="0">
                <a:latin typeface="標楷體" pitchFamily="65" charset="-120"/>
                <a:ea typeface="標楷體" pitchFamily="65" charset="-120"/>
              </a:rPr>
              <a:t>佑</a:t>
            </a:r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：＊</a:t>
            </a:r>
            <a:r>
              <a:rPr lang="en-US" altLang="zh-TW" sz="3200" b="1" dirty="0" smtClean="0">
                <a:latin typeface="標楷體" pitchFamily="65" charset="-120"/>
                <a:ea typeface="標楷體" pitchFamily="65" charset="-120"/>
              </a:rPr>
              <a:t>§§</a:t>
            </a:r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＆＆</a:t>
            </a:r>
            <a:r>
              <a:rPr lang="en-US" altLang="zh-TW" sz="3200" b="1" dirty="0" smtClean="0">
                <a:latin typeface="標楷體" pitchFamily="65" charset="-120"/>
                <a:ea typeface="標楷體" pitchFamily="65" charset="-120"/>
              </a:rPr>
              <a:t>′□﹌□▼㊣★</a:t>
            </a:r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＆</a:t>
            </a:r>
            <a:r>
              <a:rPr lang="en-US" altLang="zh-TW" sz="3200" b="1" dirty="0" smtClean="0">
                <a:latin typeface="標楷體" pitchFamily="65" charset="-120"/>
                <a:ea typeface="標楷體" pitchFamily="65" charset="-120"/>
              </a:rPr>
              <a:t>※</a:t>
            </a:r>
            <a:endParaRPr lang="zh-TW" altLang="en-US" sz="3200" b="1" dirty="0"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4193" y="3524213"/>
            <a:ext cx="1905000" cy="335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4786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71166" cy="6858000"/>
          </a:xfrm>
          <a:prstGeom prst="rect">
            <a:avLst/>
          </a:prstGeom>
        </p:spPr>
      </p:pic>
      <p:sp>
        <p:nvSpPr>
          <p:cNvPr id="3" name="文字方塊 2"/>
          <p:cNvSpPr txBox="1"/>
          <p:nvPr/>
        </p:nvSpPr>
        <p:spPr>
          <a:xfrm>
            <a:off x="1907704" y="1412776"/>
            <a:ext cx="449353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48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這    就是</a:t>
            </a:r>
            <a:r>
              <a:rPr lang="zh-TW" altLang="en-US" sz="4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抓狂</a:t>
            </a:r>
            <a:endParaRPr lang="zh-TW" altLang="en-US" sz="48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25116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260</Words>
  <Application>Microsoft Office PowerPoint</Application>
  <PresentationFormat>如螢幕大小 (4:3)</PresentationFormat>
  <Paragraphs>36</Paragraphs>
  <Slides>9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4" baseType="lpstr">
      <vt:lpstr>新細明體</vt:lpstr>
      <vt:lpstr>標楷體</vt:lpstr>
      <vt:lpstr>Arial</vt:lpstr>
      <vt:lpstr>Calibri</vt:lpstr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spp</dc:creator>
  <cp:lastModifiedBy>User</cp:lastModifiedBy>
  <cp:revision>7</cp:revision>
  <dcterms:created xsi:type="dcterms:W3CDTF">2013-05-15T03:27:01Z</dcterms:created>
  <dcterms:modified xsi:type="dcterms:W3CDTF">2020-05-28T01:47:29Z</dcterms:modified>
</cp:coreProperties>
</file>