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5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180F7-772B-48AA-A112-31DC82FCAE0B}" type="datetimeFigureOut">
              <a:rPr lang="zh-TW" altLang="en-US" smtClean="0"/>
              <a:t>2013/3/20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AAD6-0BF2-4F39-B6DE-8AF2A07358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859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180F7-772B-48AA-A112-31DC82FCAE0B}" type="datetimeFigureOut">
              <a:rPr lang="zh-TW" altLang="en-US" smtClean="0"/>
              <a:t>2013/3/20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AAD6-0BF2-4F39-B6DE-8AF2A07358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8099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180F7-772B-48AA-A112-31DC82FCAE0B}" type="datetimeFigureOut">
              <a:rPr lang="zh-TW" altLang="en-US" smtClean="0"/>
              <a:t>2013/3/20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AAD6-0BF2-4F39-B6DE-8AF2A07358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3316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180F7-772B-48AA-A112-31DC82FCAE0B}" type="datetimeFigureOut">
              <a:rPr lang="zh-TW" altLang="en-US" smtClean="0"/>
              <a:t>2013/3/20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AAD6-0BF2-4F39-B6DE-8AF2A07358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6337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180F7-772B-48AA-A112-31DC82FCAE0B}" type="datetimeFigureOut">
              <a:rPr lang="zh-TW" altLang="en-US" smtClean="0"/>
              <a:t>2013/3/20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AAD6-0BF2-4F39-B6DE-8AF2A07358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5317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180F7-772B-48AA-A112-31DC82FCAE0B}" type="datetimeFigureOut">
              <a:rPr lang="zh-TW" altLang="en-US" smtClean="0"/>
              <a:t>2013/3/20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AAD6-0BF2-4F39-B6DE-8AF2A07358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0068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180F7-772B-48AA-A112-31DC82FCAE0B}" type="datetimeFigureOut">
              <a:rPr lang="zh-TW" altLang="en-US" smtClean="0"/>
              <a:t>2013/3/20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AAD6-0BF2-4F39-B6DE-8AF2A07358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412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180F7-772B-48AA-A112-31DC82FCAE0B}" type="datetimeFigureOut">
              <a:rPr lang="zh-TW" altLang="en-US" smtClean="0"/>
              <a:t>2013/3/20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AAD6-0BF2-4F39-B6DE-8AF2A07358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4375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180F7-772B-48AA-A112-31DC82FCAE0B}" type="datetimeFigureOut">
              <a:rPr lang="zh-TW" altLang="en-US" smtClean="0"/>
              <a:t>2013/3/20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AAD6-0BF2-4F39-B6DE-8AF2A07358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8467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180F7-772B-48AA-A112-31DC82FCAE0B}" type="datetimeFigureOut">
              <a:rPr lang="zh-TW" altLang="en-US" smtClean="0"/>
              <a:t>2013/3/20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AAD6-0BF2-4F39-B6DE-8AF2A07358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6466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180F7-772B-48AA-A112-31DC82FCAE0B}" type="datetimeFigureOut">
              <a:rPr lang="zh-TW" altLang="en-US" smtClean="0"/>
              <a:t>2013/3/20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AAD6-0BF2-4F39-B6DE-8AF2A07358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3811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180F7-772B-48AA-A112-31DC82FCAE0B}" type="datetimeFigureOut">
              <a:rPr lang="zh-TW" altLang="en-US" smtClean="0"/>
              <a:t>2013/3/20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BAAD6-0BF2-4F39-B6DE-8AF2A07358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8239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23528"/>
            <a:ext cx="9144000" cy="8181528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323528" y="260648"/>
            <a:ext cx="3775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腦海中總會有許多畫面</a:t>
            </a: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788024" y="52225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4555881" y="269342"/>
            <a:ext cx="4134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而這些畫面想要變成文字</a:t>
            </a: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23528" y="935142"/>
            <a:ext cx="59298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並且和翹翹板另一邊的畫面相同重量</a:t>
            </a: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2267744" y="1603917"/>
            <a:ext cx="3416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並不是簡單的事喔！</a:t>
            </a: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4828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7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86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89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47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26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99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90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33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27</Words>
  <Application>Microsoft Office PowerPoint</Application>
  <PresentationFormat>如螢幕大小 (4:3)</PresentationFormat>
  <Paragraphs>4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spp</dc:creator>
  <cp:lastModifiedBy>spp</cp:lastModifiedBy>
  <cp:revision>3</cp:revision>
  <dcterms:created xsi:type="dcterms:W3CDTF">2013-03-19T06:57:58Z</dcterms:created>
  <dcterms:modified xsi:type="dcterms:W3CDTF">2013-03-20T05:24:54Z</dcterms:modified>
</cp:coreProperties>
</file>