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5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09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31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33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31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06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41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437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46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46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81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180F7-772B-48AA-A112-31DC82FCAE0B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AAD6-0BF2-4F39-B6DE-8AF2A07358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23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3528"/>
            <a:ext cx="9144000" cy="818152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23528" y="260648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腦海中總會有許多畫面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88024" y="5222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4555881" y="26934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而這些畫面想要變成文字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23528" y="935142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並且和翹翹板另一邊的畫面相同重量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267744" y="1603917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並不是簡單的事喔！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828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27</Words>
  <Application>Microsoft Office PowerPoint</Application>
  <PresentationFormat>如螢幕大小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spp</dc:creator>
  <cp:lastModifiedBy>spp</cp:lastModifiedBy>
  <cp:revision>3</cp:revision>
  <dcterms:created xsi:type="dcterms:W3CDTF">2013-03-19T06:57:58Z</dcterms:created>
  <dcterms:modified xsi:type="dcterms:W3CDTF">2013-03-20T05:24:54Z</dcterms:modified>
</cp:coreProperties>
</file>