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27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56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29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8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8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3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93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35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45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18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04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64DE-B1C7-4CC7-9223-A4A8E4C9EA9A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0FF7-10D9-42A2-A847-7124CD847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73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2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1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7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5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0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9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如螢幕大小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spp</dc:creator>
  <cp:lastModifiedBy>spp</cp:lastModifiedBy>
  <cp:revision>6</cp:revision>
  <dcterms:created xsi:type="dcterms:W3CDTF">2013-03-27T03:21:15Z</dcterms:created>
  <dcterms:modified xsi:type="dcterms:W3CDTF">2013-03-27T05:13:00Z</dcterms:modified>
</cp:coreProperties>
</file>