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98" r:id="rId6"/>
    <p:sldId id="299" r:id="rId7"/>
    <p:sldId id="300" r:id="rId8"/>
    <p:sldId id="301" r:id="rId9"/>
    <p:sldId id="302" r:id="rId10"/>
    <p:sldId id="294" r:id="rId11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74" autoAdjust="0"/>
  </p:normalViewPr>
  <p:slideViewPr>
    <p:cSldViewPr snapToGrid="0">
      <p:cViewPr varScale="1">
        <p:scale>
          <a:sx n="91" d="100"/>
          <a:sy n="91" d="100"/>
        </p:scale>
        <p:origin x="534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4A7886-E69C-4D0A-8675-3A27E2D379DF}" type="datetime2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2024年4月22日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en-US" altLang="zh-TW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6027572A-0634-4A80-9420-2A9C479FA489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FB667E1-E601-4AAF-B95C-B25720D70A60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4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49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109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491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124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47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TW" smtClean="0"/>
              <a:pPr/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448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​​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手繪多邊形​​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" name="手繪多邊形​​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" name="手繪多邊形​​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​​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​​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​​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​​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​​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61" name="群組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手繪多邊形​​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​​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​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​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​​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​​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​​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0" name="手繪多邊形​​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5" name="手繪多邊形​​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81" name="群組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手繪多邊形​​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3" name="手繪多邊形​​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4" name="手繪多邊形​​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5" name="手繪多邊形​​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6" name="手繪多邊形​​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87" name="群組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9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0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1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2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3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手繪多邊形​​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6" name="手繪多邊形​​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7" name="手繪多邊形​​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8" name="手繪多邊形​​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9" name="群組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1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2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2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3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4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115" name="手繪多邊形​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16" name="手繪多邊形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17" name="群組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46" name="群組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手繪多邊形​​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8" name="手繪多邊形​​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9" name="手繪多邊形​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0" name="手繪多邊形​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1" name="手繪多邊形​​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2" name="手繪多邊形​​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3" name="手繪多邊形​​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​​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​​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71" name="群組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6" name="手繪多邊形​​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7" name="手繪多邊形​​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8" name="手繪多邊形​​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9" name="手繪多邊形​​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6F7EF6-5B78-4C88-BD29-BCC8F9074FCA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128358-86BF-4BE1-AE44-D087FAA2D3C0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1B9076-0067-4F32-B6D1-9C31E42ECC73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3E40E8-A7AC-40A6-B203-C51F50516F94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22E5CE-50DE-4091-87FA-1AC56BE031B7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8DC7A5-D8FB-4063-B028-D6E3FB48D178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​​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7" name="手繪多邊形​​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8" name="手繪多邊形​​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9" name="群組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9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0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1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2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0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1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2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3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4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5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6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7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8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9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0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1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2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3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4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5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6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7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8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9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0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1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2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3" name="群組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5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6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7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8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9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0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1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2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2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3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4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5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6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7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8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0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1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3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4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5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77" name="群組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9" name="手繪多邊形​​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0" name="手繪多邊形​​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1" name="手繪多邊形​​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7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0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2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3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4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0" name="手繪多邊形​​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1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3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6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7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8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9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8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9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0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1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2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4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5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60" name="群組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2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3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4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5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6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7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8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9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0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1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2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3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4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5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6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7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8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9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0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1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2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3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4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5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6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7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8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89" name="群組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手繪多邊形​​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1" name="橢圓​​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2" name="手繪多邊形​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3" name="手繪多邊形​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4" name="手繪多邊形​​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5" name="手繪多邊形​​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​​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​​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1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2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​​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310" name="手繪多邊形​​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311" name="群組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​​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手繪多邊形​​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​​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​​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​​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​​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​​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​​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​​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​​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手繪多邊形​​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​​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​​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​​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​​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​​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​​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​​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2" name="手繪多邊形​​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3" name="手繪多邊形​​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4" name="手繪多邊形​​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5" name="手繪多邊形​​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6" name="手繪多邊形​​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7" name="手繪多邊形​​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8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9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0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1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2" name="手繪多邊形​​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3" name="手繪多邊形​​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4" name="手繪多邊形​​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5" name="手繪多邊形​​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6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7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348" name="群組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群組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6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7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8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9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0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1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2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3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4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5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6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7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8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9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0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1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2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3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4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5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6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7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8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9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0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1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2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3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4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5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6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7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8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9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0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1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2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3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4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5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6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7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8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9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20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21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0" name="群組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7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8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9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0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1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2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3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4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1" name="群組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0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1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2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3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4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5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2" name="群組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4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5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6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7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8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</p:grpSp>
      <p:grpSp>
        <p:nvGrpSpPr>
          <p:cNvPr id="422" name="群組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4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5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0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31" name="群組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3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4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5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6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7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8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9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40" name="群組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3" name="手繪多邊形​​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4" name="手繪多邊形​​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5" name="手繪多邊形​​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6" name="手繪多邊形​​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7" name="手繪多邊形​​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7FB326-09BA-4C4B-85DC-25848ABE508E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2AA930-071B-4D31-942E-248AE87D3587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4BFAAA-1205-491F-95F1-844FB0E38A2B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FF3C93-EEA5-4646-BDA0-2DCD844B8D7B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8" name="手繪多邊形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" name="手繪多邊形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0" name="群組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6" name="群組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34" name="群組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3" name="群組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52" name="群組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0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61" name="群組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751297" y="6601968"/>
            <a:ext cx="126627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A3D97914-47BC-412D-AA3F-505857C493CE}" type="datetime2">
              <a:rPr lang="zh-TW" altLang="en-US" smtClean="0"/>
              <a:pPr/>
              <a:t>2024年4月22日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7365" y="241737"/>
            <a:ext cx="10244437" cy="1251119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四年一班音樂成果發表會</a:t>
            </a:r>
            <a:endParaRPr lang="zh-TW" altLang="en-US" sz="7200" dirty="0">
              <a:latin typeface="文鼎超顏楷" panose="03000A09000000000000" pitchFamily="65" charset="-120"/>
              <a:ea typeface="文鼎超顏楷" panose="03000A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780575" y="1657110"/>
            <a:ext cx="7851227" cy="1771600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演奏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我是隻小小</a:t>
            </a:r>
            <a:r>
              <a:rPr lang="zh-TW" altLang="en-US" sz="6000" dirty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鳥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演唱</a:t>
            </a:r>
            <a:r>
              <a:rPr lang="en-US" altLang="zh-TW" sz="6000" dirty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感謝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rtl="0"/>
            <a:r>
              <a:rPr lang="zh-TW" altLang="en-US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請大家掌聲鼓勵</a:t>
            </a:r>
            <a:r>
              <a:rPr lang="en-US" altLang="zh-TW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!!</a:t>
            </a:r>
            <a:endParaRPr lang="zh-TW" altLang="en-US" sz="5400" dirty="0">
              <a:solidFill>
                <a:srgbClr val="C00000"/>
              </a:solidFill>
              <a:latin typeface="文鼎瓢蟲體P" panose="04090A00000000000000" pitchFamily="82" charset="-120"/>
              <a:ea typeface="文鼎瓢蟲體P" panose="04090A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7365" y="241737"/>
            <a:ext cx="10244437" cy="1251119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四年二班</a:t>
            </a:r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音樂成果發表會</a:t>
            </a:r>
            <a:endParaRPr lang="zh-TW" altLang="en-US" sz="7200" dirty="0">
              <a:latin typeface="文鼎超顏楷" panose="03000A09000000000000" pitchFamily="65" charset="-120"/>
              <a:ea typeface="文鼎超顏楷" panose="03000A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4340773" y="1492856"/>
            <a:ext cx="7851227" cy="1771600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演奏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望春風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演唱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老祖父的大鐘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algn="l" rtl="0"/>
            <a:r>
              <a:rPr lang="zh-TW" altLang="en-US" sz="5400" dirty="0" smtClean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請</a:t>
            </a:r>
            <a:r>
              <a:rPr lang="zh-TW" altLang="en-US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大家掌聲鼓勵</a:t>
            </a:r>
            <a:r>
              <a:rPr lang="en-US" altLang="zh-TW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!!</a:t>
            </a:r>
            <a:endParaRPr lang="zh-TW" altLang="en-US" sz="5400" dirty="0">
              <a:solidFill>
                <a:srgbClr val="C00000"/>
              </a:solidFill>
              <a:latin typeface="文鼎瓢蟲體P" panose="04090A00000000000000" pitchFamily="82" charset="-120"/>
              <a:ea typeface="文鼎瓢蟲體P" panose="04090A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81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7365" y="241737"/>
            <a:ext cx="10244437" cy="1251119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四年三班</a:t>
            </a:r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音樂成果發表會</a:t>
            </a:r>
            <a:endParaRPr lang="zh-TW" altLang="en-US" sz="7200" dirty="0">
              <a:latin typeface="文鼎超顏楷" panose="03000A09000000000000" pitchFamily="65" charset="-120"/>
              <a:ea typeface="文鼎超顏楷" panose="03000A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920359" y="1615069"/>
            <a:ext cx="7851227" cy="1771600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演奏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白鷺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鷥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演唱</a:t>
            </a:r>
            <a:r>
              <a:rPr lang="en-US" altLang="zh-TW" sz="6000" dirty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感謝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rtl="0"/>
            <a:r>
              <a:rPr lang="zh-TW" altLang="en-US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請大家掌聲鼓勵</a:t>
            </a:r>
            <a:r>
              <a:rPr lang="en-US" altLang="zh-TW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!!</a:t>
            </a:r>
            <a:endParaRPr lang="zh-TW" altLang="en-US" sz="5400" dirty="0">
              <a:solidFill>
                <a:srgbClr val="C00000"/>
              </a:solidFill>
              <a:latin typeface="文鼎瓢蟲體P" panose="04090A00000000000000" pitchFamily="82" charset="-120"/>
              <a:ea typeface="文鼎瓢蟲體P" panose="04090A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745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7365" y="241737"/>
            <a:ext cx="10244437" cy="1251119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四年四班</a:t>
            </a:r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音樂成果發表會</a:t>
            </a:r>
            <a:endParaRPr lang="zh-TW" altLang="en-US" sz="7200" dirty="0">
              <a:latin typeface="文鼎超顏楷" panose="03000A09000000000000" pitchFamily="65" charset="-120"/>
              <a:ea typeface="文鼎超顏楷" panose="03000A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780575" y="1492856"/>
            <a:ext cx="7851227" cy="1771600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演奏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望春風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演唱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小太陽的微笑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rtl="0"/>
            <a:r>
              <a:rPr lang="zh-TW" altLang="en-US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請大家掌聲鼓勵</a:t>
            </a:r>
            <a:r>
              <a:rPr lang="en-US" altLang="zh-TW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!!</a:t>
            </a:r>
            <a:endParaRPr lang="zh-TW" altLang="en-US" sz="5400" dirty="0">
              <a:solidFill>
                <a:srgbClr val="C00000"/>
              </a:solidFill>
              <a:latin typeface="文鼎瓢蟲體P" panose="04090A00000000000000" pitchFamily="82" charset="-120"/>
              <a:ea typeface="文鼎瓢蟲體P" panose="04090A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412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7365" y="241737"/>
            <a:ext cx="10244437" cy="1251119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四年五班</a:t>
            </a:r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音樂成果發表會</a:t>
            </a:r>
            <a:endParaRPr lang="zh-TW" altLang="en-US" sz="7200" dirty="0">
              <a:latin typeface="文鼎超顏楷" panose="03000A09000000000000" pitchFamily="65" charset="-120"/>
              <a:ea typeface="文鼎超顏楷" panose="03000A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780575" y="1625579"/>
            <a:ext cx="7851227" cy="1771600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演奏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老祖父的大鐘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演唱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西北雨直直落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rtl="0"/>
            <a:r>
              <a:rPr lang="zh-TW" altLang="en-US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請大家掌聲鼓勵</a:t>
            </a:r>
            <a:r>
              <a:rPr lang="en-US" altLang="zh-TW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!!</a:t>
            </a:r>
            <a:endParaRPr lang="zh-TW" altLang="en-US" sz="5400" dirty="0">
              <a:solidFill>
                <a:srgbClr val="C00000"/>
              </a:solidFill>
              <a:latin typeface="文鼎瓢蟲體P" panose="04090A00000000000000" pitchFamily="82" charset="-120"/>
              <a:ea typeface="文鼎瓢蟲體P" panose="04090A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343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7365" y="241737"/>
            <a:ext cx="10244437" cy="1251119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四年六班</a:t>
            </a:r>
            <a:r>
              <a:rPr lang="zh-TW" altLang="en-US" sz="7200" dirty="0" smtClean="0">
                <a:latin typeface="文鼎超顏楷" panose="03000A09000000000000" pitchFamily="65" charset="-120"/>
                <a:ea typeface="文鼎超顏楷" panose="03000A09000000000000" pitchFamily="65" charset="-120"/>
              </a:rPr>
              <a:t>音樂成果發表會</a:t>
            </a:r>
            <a:endParaRPr lang="zh-TW" altLang="en-US" sz="7200" dirty="0">
              <a:latin typeface="文鼎超顏楷" panose="03000A09000000000000" pitchFamily="65" charset="-120"/>
              <a:ea typeface="文鼎超顏楷" panose="03000A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4130566" y="1604558"/>
            <a:ext cx="7851227" cy="1771600"/>
          </a:xfrm>
        </p:spPr>
        <p:txBody>
          <a:bodyPr rtlCol="0">
            <a:noAutofit/>
          </a:bodyPr>
          <a:lstStyle/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演奏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白鷺鷥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algn="l" rtl="0"/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演唱</a:t>
            </a:r>
            <a:r>
              <a:rPr lang="en-US" altLang="zh-TW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文鼎新潮ＰＯＰ體P" panose="040B0900000000000000" pitchFamily="82" charset="-120"/>
                <a:ea typeface="文鼎新潮ＰＯＰ體P" panose="040B0900000000000000" pitchFamily="82" charset="-120"/>
              </a:rPr>
              <a:t>拍手歌</a:t>
            </a:r>
            <a:endParaRPr lang="en-US" altLang="zh-TW" sz="6000" dirty="0" smtClean="0">
              <a:solidFill>
                <a:srgbClr val="FF0000"/>
              </a:solidFill>
              <a:latin typeface="文鼎新潮ＰＯＰ體P" panose="040B0900000000000000" pitchFamily="82" charset="-120"/>
              <a:ea typeface="文鼎新潮ＰＯＰ體P" panose="040B0900000000000000" pitchFamily="82" charset="-120"/>
            </a:endParaRPr>
          </a:p>
          <a:p>
            <a:pPr rtl="0"/>
            <a:r>
              <a:rPr lang="zh-TW" altLang="en-US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請大家掌聲鼓勵</a:t>
            </a:r>
            <a:r>
              <a:rPr lang="en-US" altLang="zh-TW" sz="5400" dirty="0">
                <a:solidFill>
                  <a:srgbClr val="C00000"/>
                </a:solidFill>
                <a:latin typeface="文鼎瓢蟲體P" panose="04090A00000000000000" pitchFamily="82" charset="-120"/>
                <a:ea typeface="文鼎瓢蟲體P" panose="04090A00000000000000" pitchFamily="82" charset="-120"/>
              </a:rPr>
              <a:t>!!</a:t>
            </a:r>
            <a:endParaRPr lang="zh-TW" altLang="en-US" sz="5400" dirty="0">
              <a:solidFill>
                <a:srgbClr val="C00000"/>
              </a:solidFill>
              <a:latin typeface="文鼎瓢蟲體P" panose="04090A00000000000000" pitchFamily="82" charset="-120"/>
              <a:ea typeface="文鼎瓢蟲體P" panose="04090A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24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>
            <a:off x="620484" y="359227"/>
            <a:ext cx="11386457" cy="4793627"/>
          </a:xfrm>
        </p:spPr>
        <p:txBody>
          <a:bodyPr rtlCol="0">
            <a:normAutofit/>
          </a:bodyPr>
          <a:lstStyle/>
          <a:p>
            <a:pPr algn="l"/>
            <a:endParaRPr lang="en-US" altLang="zh-TW" sz="7200" b="1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返校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771_TF02895269.potx" id="{E520B431-7946-410B-823A-4C608060E591}" vid="{BBCC4DC1-3964-466B-9C8B-212AB5EB7615}"/>
    </a:ext>
  </a:extLst>
</a:theme>
</file>

<file path=ppt/theme/theme2.xml><?xml version="1.0" encoding="utf-8"?>
<a:theme xmlns:a="http://schemas.openxmlformats.org/drawingml/2006/main" name="Office 佈景主題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schemas.microsoft.com/office/2006/documentManagement/types"/>
    <ds:schemaRef ds:uri="a4f35948-e619-41b3-aa29-22878b09cfd2"/>
    <ds:schemaRef ds:uri="http://www.w3.org/XML/1998/namespace"/>
    <ds:schemaRef ds:uri="http://schemas.microsoft.com/office/2006/metadata/properties"/>
    <ds:schemaRef ds:uri="40262f94-9f35-4ac3-9a90-690165a166b7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秋季歡樂教育簡報 (寬螢幕)</Template>
  <TotalTime>22</TotalTime>
  <Words>127</Words>
  <Application>Microsoft Office PowerPoint</Application>
  <PresentationFormat>寬螢幕</PresentationFormat>
  <Paragraphs>31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文鼎超顏楷</vt:lpstr>
      <vt:lpstr>文鼎新潮ＰＯＰ體P</vt:lpstr>
      <vt:lpstr>文鼎瓢蟲體P</vt:lpstr>
      <vt:lpstr>細明體</vt:lpstr>
      <vt:lpstr>Arial</vt:lpstr>
      <vt:lpstr>返校 16x9</vt:lpstr>
      <vt:lpstr>四年一班音樂成果發表會</vt:lpstr>
      <vt:lpstr>四年二班音樂成果發表會</vt:lpstr>
      <vt:lpstr>四年三班音樂成果發表會</vt:lpstr>
      <vt:lpstr>四年四班音樂成果發表會</vt:lpstr>
      <vt:lpstr>四年五班音樂成果發表會</vt:lpstr>
      <vt:lpstr>四年六班音樂成果發表會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四年一班音樂成果發表會</dc:title>
  <dc:creator>User</dc:creator>
  <cp:lastModifiedBy>User</cp:lastModifiedBy>
  <cp:revision>4</cp:revision>
  <dcterms:created xsi:type="dcterms:W3CDTF">2024-04-22T02:07:40Z</dcterms:created>
  <dcterms:modified xsi:type="dcterms:W3CDTF">2024-04-22T06:39:34Z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