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273" r:id="rId3"/>
    <p:sldId id="274" r:id="rId4"/>
    <p:sldId id="267" r:id="rId5"/>
    <p:sldId id="269" r:id="rId6"/>
    <p:sldId id="256" r:id="rId7"/>
    <p:sldId id="257" r:id="rId8"/>
    <p:sldId id="258" r:id="rId9"/>
    <p:sldId id="259" r:id="rId10"/>
    <p:sldId id="260" r:id="rId11"/>
    <p:sldId id="270" r:id="rId12"/>
    <p:sldId id="266" r:id="rId13"/>
    <p:sldId id="265" r:id="rId1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B0DC-CEF9-41F4-AF37-72BC8417985E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653FE-E898-43F6-9A83-F89B41586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79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9024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766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58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447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91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14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49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72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77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524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121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25186-BADC-40E5-97E2-6FB0C8973668}" type="datetimeFigureOut">
              <a:rPr lang="zh-TW" altLang="en-US" smtClean="0"/>
              <a:t>2012/9/5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05B8B-2616-41E2-9120-1D4A6CA1C3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72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雲霄飛車</a:t>
            </a:r>
            <a:endParaRPr lang="zh-TW" altLang="en-US" dirty="0">
              <a:latin typeface="文鼎新潮ＰＯＰ體P" pitchFamily="82" charset="-120"/>
              <a:ea typeface="文鼎新潮ＰＯＰ體P" pitchFamily="82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1390"/>
            <a:ext cx="8229600" cy="3643582"/>
          </a:xfrm>
        </p:spPr>
      </p:pic>
    </p:spTree>
    <p:extLst>
      <p:ext uri="{BB962C8B-B14F-4D97-AF65-F5344CB8AC3E}">
        <p14:creationId xmlns:p14="http://schemas.microsoft.com/office/powerpoint/2010/main" val="33414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5" y="786389"/>
            <a:ext cx="48721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42" y="1015703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05" y="1268910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80" y="1061286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09" y="554873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72" y="703561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23" y="869935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546" y="595174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44" y="779017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17" y="439657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80" y="649571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48" y="902777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49570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31" y="304615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94" y="548657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762" y="868626"/>
            <a:ext cx="487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31" y="3140226"/>
            <a:ext cx="760574" cy="79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8" y="3620483"/>
            <a:ext cx="762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72" y="3138366"/>
            <a:ext cx="762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86" y="3659107"/>
            <a:ext cx="762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27" y="3140226"/>
            <a:ext cx="762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43" y="3688023"/>
            <a:ext cx="762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73" y="3089348"/>
            <a:ext cx="762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單箭頭接點 2"/>
          <p:cNvCxnSpPr/>
          <p:nvPr/>
        </p:nvCxnSpPr>
        <p:spPr>
          <a:xfrm flipV="1">
            <a:off x="7897573" y="3620483"/>
            <a:ext cx="991167" cy="766677"/>
          </a:xfrm>
          <a:prstGeom prst="straightConnector1">
            <a:avLst/>
          </a:prstGeom>
          <a:ln w="889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11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44" y="2132856"/>
            <a:ext cx="798513" cy="82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3" y="3485833"/>
            <a:ext cx="634207" cy="10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3" y="5085853"/>
            <a:ext cx="762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505017" y="3802624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a typeface="文鼎新潮ＰＯＰ體P" pitchFamily="82" charset="-120"/>
              </a:rPr>
              <a:t>鈴鼓搖一下</a:t>
            </a:r>
            <a:endParaRPr lang="zh-TW" altLang="en-US" sz="3200" dirty="0">
              <a:solidFill>
                <a:schemeClr val="bg1"/>
              </a:solidFill>
              <a:ea typeface="文鼎新潮ＰＯＰ體P" pitchFamily="82" charset="-12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5833"/>
            <a:ext cx="625060" cy="104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53" y="5113661"/>
            <a:ext cx="26765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51" y="3670691"/>
            <a:ext cx="26765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22" y="2132856"/>
            <a:ext cx="26765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23" y="624879"/>
            <a:ext cx="26765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65" y="331984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76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俄羅斯之舞</a:t>
            </a:r>
            <a:r>
              <a:rPr lang="en-US" altLang="zh-TW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—</a:t>
            </a:r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舞蹈表演</a:t>
            </a:r>
            <a:endParaRPr lang="zh-TW" altLang="en-US" dirty="0">
              <a:latin typeface="文鼎新潮ＰＯＰ體P" pitchFamily="82" charset="-120"/>
              <a:ea typeface="文鼎新潮ＰＯＰ體P" pitchFamily="82" charset="-120"/>
            </a:endParaRPr>
          </a:p>
        </p:txBody>
      </p:sp>
      <p:pic>
        <p:nvPicPr>
          <p:cNvPr id="4" name="Nutcracker_ Russian Dance_(360p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325" y="1600200"/>
            <a:ext cx="8008938" cy="4525963"/>
          </a:xfrm>
        </p:spPr>
      </p:pic>
    </p:spTree>
    <p:extLst>
      <p:ext uri="{BB962C8B-B14F-4D97-AF65-F5344CB8AC3E}">
        <p14:creationId xmlns:p14="http://schemas.microsoft.com/office/powerpoint/2010/main" val="170783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俄羅斯之舞</a:t>
            </a:r>
            <a:r>
              <a:rPr lang="en-US" altLang="zh-TW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—</a:t>
            </a:r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管弦樂演奏</a:t>
            </a:r>
            <a:endParaRPr lang="zh-TW" altLang="en-US" dirty="0">
              <a:latin typeface="文鼎新潮ＰＯＰ體P" pitchFamily="82" charset="-120"/>
              <a:ea typeface="文鼎新潮ＰＯＰ體P" pitchFamily="82" charset="-120"/>
            </a:endParaRPr>
          </a:p>
        </p:txBody>
      </p:sp>
      <p:pic>
        <p:nvPicPr>
          <p:cNvPr id="4" name="(HQ 360p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298572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雲霄飛車</a:t>
            </a:r>
            <a:endParaRPr lang="zh-TW" altLang="en-US" dirty="0">
              <a:latin typeface="文鼎新潮ＰＯＰ體P" pitchFamily="82" charset="-120"/>
              <a:ea typeface="文鼎新潮ＰＯＰ體P" pitchFamily="82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1390"/>
            <a:ext cx="8229600" cy="3643582"/>
          </a:xfrm>
        </p:spPr>
      </p:pic>
    </p:spTree>
    <p:extLst>
      <p:ext uri="{BB962C8B-B14F-4D97-AF65-F5344CB8AC3E}">
        <p14:creationId xmlns:p14="http://schemas.microsoft.com/office/powerpoint/2010/main" val="273476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雲霄飛車</a:t>
            </a:r>
            <a:endParaRPr lang="zh-TW" altLang="en-US" dirty="0">
              <a:latin typeface="文鼎新潮ＰＯＰ體P" pitchFamily="82" charset="-120"/>
              <a:ea typeface="文鼎新潮ＰＯＰ體P" pitchFamily="82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1390"/>
            <a:ext cx="8229600" cy="3643582"/>
          </a:xfrm>
        </p:spPr>
      </p:pic>
    </p:spTree>
    <p:extLst>
      <p:ext uri="{BB962C8B-B14F-4D97-AF65-F5344CB8AC3E}">
        <p14:creationId xmlns:p14="http://schemas.microsoft.com/office/powerpoint/2010/main" val="105630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雲霄飛車</a:t>
            </a:r>
            <a:endParaRPr lang="zh-TW" altLang="en-US" dirty="0">
              <a:latin typeface="文鼎新潮ＰＯＰ體P" pitchFamily="82" charset="-120"/>
              <a:ea typeface="文鼎新潮ＰＯＰ體P" pitchFamily="82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1390"/>
            <a:ext cx="8229600" cy="3643582"/>
          </a:xfrm>
        </p:spPr>
      </p:pic>
    </p:spTree>
    <p:extLst>
      <p:ext uri="{BB962C8B-B14F-4D97-AF65-F5344CB8AC3E}">
        <p14:creationId xmlns:p14="http://schemas.microsoft.com/office/powerpoint/2010/main" val="38157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   我們</a:t>
            </a:r>
            <a:r>
              <a:rPr lang="zh-TW" altLang="en-US" dirty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的</a:t>
            </a:r>
            <a:r>
              <a:rPr lang="zh-TW" altLang="en-US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公雞不見了</a:t>
            </a:r>
            <a:r>
              <a:rPr lang="zh-TW" altLang="en-US" dirty="0" smtClean="0"/>
              <a:t>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zh-TW" altLang="en-US" sz="11200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我們的</a:t>
            </a:r>
            <a:r>
              <a:rPr lang="zh-TW" altLang="en-US" sz="14400" dirty="0" smtClean="0">
                <a:solidFill>
                  <a:srgbClr val="FF0000"/>
                </a:solidFill>
                <a:latin typeface="文鼎新潮ＰＯＰ體P" pitchFamily="82" charset="-120"/>
                <a:ea typeface="文鼎新潮ＰＯＰ體P" pitchFamily="82" charset="-120"/>
              </a:rPr>
              <a:t>公雞</a:t>
            </a:r>
            <a:r>
              <a:rPr lang="zh-TW" altLang="en-US" sz="11200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不見了</a:t>
            </a:r>
            <a:endParaRPr lang="en-US" altLang="zh-TW" sz="11200" dirty="0" smtClean="0">
              <a:solidFill>
                <a:schemeClr val="bg1"/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r>
              <a:rPr lang="zh-TW" altLang="en-US" sz="11200" dirty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我們的</a:t>
            </a:r>
            <a:r>
              <a:rPr lang="zh-TW" altLang="en-US" sz="14400" dirty="0">
                <a:solidFill>
                  <a:srgbClr val="FF0000"/>
                </a:solidFill>
                <a:latin typeface="文鼎新潮ＰＯＰ體P" pitchFamily="82" charset="-120"/>
                <a:ea typeface="文鼎新潮ＰＯＰ體P" pitchFamily="82" charset="-120"/>
              </a:rPr>
              <a:t>公雞</a:t>
            </a:r>
            <a:r>
              <a:rPr lang="zh-TW" altLang="en-US" sz="11200" dirty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不見</a:t>
            </a:r>
            <a:r>
              <a:rPr lang="zh-TW" altLang="en-US" sz="1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了</a:t>
            </a:r>
            <a:endParaRPr lang="en-US" altLang="zh-TW" sz="11200" dirty="0" smtClean="0">
              <a:solidFill>
                <a:schemeClr val="tx2">
                  <a:lumMod val="60000"/>
                  <a:lumOff val="40000"/>
                </a:schemeClr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endParaRPr lang="zh-TW" altLang="en-US" sz="11200" dirty="0">
              <a:solidFill>
                <a:schemeClr val="bg1"/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r>
              <a:rPr lang="zh-TW" altLang="en-US" sz="11200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再也聽不到ㄍㄜ ㄍㄜ ㄉㄧ ㄍㄜ ㄍㄜ ㄉㄚ</a:t>
            </a:r>
            <a:endParaRPr lang="en-US" altLang="zh-TW" sz="11200" dirty="0" smtClean="0">
              <a:solidFill>
                <a:schemeClr val="bg1"/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r>
              <a:rPr lang="zh-TW" altLang="en-US" sz="11200" dirty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再也聽不到ㄍㄜ ㄍㄜ ㄉㄧ ㄍㄜ ㄍㄜ ㄉ</a:t>
            </a:r>
            <a:r>
              <a:rPr lang="zh-TW" altLang="en-US" sz="1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ㄚ</a:t>
            </a:r>
            <a:endParaRPr lang="en-US" altLang="zh-TW" sz="11200" dirty="0" smtClean="0">
              <a:solidFill>
                <a:schemeClr val="tx2">
                  <a:lumMod val="60000"/>
                  <a:lumOff val="40000"/>
                </a:schemeClr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endParaRPr lang="en-US" altLang="zh-TW" sz="11200" dirty="0" smtClean="0">
              <a:solidFill>
                <a:schemeClr val="tx2">
                  <a:lumMod val="60000"/>
                  <a:lumOff val="40000"/>
                </a:schemeClr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r>
              <a:rPr lang="zh-CN" altLang="en-US" sz="11200" dirty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ㄍㄜㄍㄜㄍㄜㄍ</a:t>
            </a:r>
            <a:r>
              <a:rPr lang="zh-CN" altLang="en-US" sz="11200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ㄜ ㄍ</a:t>
            </a:r>
            <a:r>
              <a:rPr lang="zh-CN" altLang="en-US" sz="11200" dirty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ㄜㄍㄜㄍㄜㄍ</a:t>
            </a:r>
            <a:r>
              <a:rPr lang="zh-CN" altLang="en-US" sz="11200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ㄜ ㄉㄧ</a:t>
            </a:r>
            <a:endParaRPr lang="en-US" altLang="zh-CN" sz="11200" dirty="0" smtClean="0">
              <a:solidFill>
                <a:schemeClr val="bg1"/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pPr marL="0" indent="0">
              <a:buNone/>
            </a:pPr>
            <a:r>
              <a:rPr lang="zh-CN" altLang="en-US" sz="11200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   ㄍㄜㄍㄜㄉㄚ</a:t>
            </a:r>
            <a:endParaRPr lang="en-US" altLang="zh-CN" sz="11200" dirty="0" smtClean="0">
              <a:solidFill>
                <a:schemeClr val="bg1"/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endParaRPr lang="zh-CN" altLang="en-US" sz="8600" dirty="0">
              <a:solidFill>
                <a:schemeClr val="bg1"/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r>
              <a:rPr lang="zh-CN" altLang="en-US" sz="11200" dirty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ㄍㄜㄍㄜㄍㄜㄍ</a:t>
            </a:r>
            <a:r>
              <a:rPr lang="zh-CN" altLang="en-US" sz="1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ㄜ ㄍ</a:t>
            </a:r>
            <a:r>
              <a:rPr lang="zh-CN" altLang="en-US" sz="11200" dirty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ㄜㄍㄜㄍㄜㄍ</a:t>
            </a:r>
            <a:r>
              <a:rPr lang="zh-CN" altLang="en-US" sz="1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ㄜ ㄉㄧ</a:t>
            </a:r>
            <a:endParaRPr lang="en-US" altLang="zh-CN" sz="11200" dirty="0" smtClean="0">
              <a:solidFill>
                <a:schemeClr val="tx2">
                  <a:lumMod val="60000"/>
                  <a:lumOff val="40000"/>
                </a:schemeClr>
              </a:solidFill>
              <a:latin typeface="文鼎新潮ＰＯＰ體P" pitchFamily="82" charset="-120"/>
              <a:ea typeface="文鼎新潮ＰＯＰ體P" pitchFamily="82" charset="-120"/>
            </a:endParaRPr>
          </a:p>
          <a:p>
            <a:pPr marL="0" indent="0">
              <a:buNone/>
            </a:pPr>
            <a:r>
              <a:rPr lang="zh-CN" altLang="en-US" sz="1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   ㄍㄜㄍㄜㄉ</a:t>
            </a:r>
            <a:r>
              <a:rPr lang="zh-CN" altLang="en-US" sz="11200" dirty="0">
                <a:solidFill>
                  <a:schemeClr val="tx2">
                    <a:lumMod val="60000"/>
                    <a:lumOff val="40000"/>
                  </a:schemeClr>
                </a:solidFill>
                <a:latin typeface="文鼎新潮ＰＯＰ體P" pitchFamily="82" charset="-120"/>
                <a:ea typeface="文鼎新潮ＰＯＰ體P" pitchFamily="82" charset="-120"/>
              </a:rPr>
              <a:t>ㄚ</a:t>
            </a:r>
          </a:p>
          <a:p>
            <a:endParaRPr lang="zh-CN" altLang="en-US" sz="8600" dirty="0">
              <a:solidFill>
                <a:schemeClr val="bg1"/>
              </a:solidFill>
            </a:endParaRPr>
          </a:p>
          <a:p>
            <a:endParaRPr lang="zh-CN" altLang="en-US" sz="3800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zh-TW" altLang="en-US" dirty="0">
              <a:solidFill>
                <a:schemeClr val="bg1"/>
              </a:solidFill>
            </a:endParaRPr>
          </a:p>
          <a:p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zh-TW" altLang="en-US" dirty="0"/>
              <a:t>再也聽不到ㄍㄜ ㄍㄜ ㄉㄧ ㄍㄜ ㄍㄜ ㄉㄚ</a:t>
            </a:r>
          </a:p>
          <a:p>
            <a:r>
              <a:rPr lang="zh-TW" altLang="en-US" dirty="0" smtClean="0"/>
              <a:t>們</a:t>
            </a:r>
            <a:r>
              <a:rPr lang="zh-TW" altLang="en-US" dirty="0"/>
              <a:t>的公雞不見了</a:t>
            </a:r>
          </a:p>
          <a:p>
            <a:r>
              <a:rPr lang="zh-TW" altLang="en-US" dirty="0" smtClean="0"/>
              <a:t>我們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04856" cy="115212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胡桃鉗</a:t>
            </a:r>
            <a:r>
              <a:rPr lang="en-US" altLang="zh-TW" b="1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—</a:t>
            </a:r>
            <a:r>
              <a:rPr lang="zh-TW" altLang="en-US" b="1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>俄羅斯之舞</a:t>
            </a:r>
            <a:r>
              <a:rPr lang="en-US" altLang="zh-TW" b="1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文鼎新潮ＰＯＰ體P" pitchFamily="82" charset="-120"/>
                <a:ea typeface="文鼎新潮ＰＯＰ體P" pitchFamily="82" charset="-120"/>
              </a:rPr>
            </a:br>
            <a:endParaRPr lang="zh-TW" altLang="en-US" b="1" dirty="0">
              <a:solidFill>
                <a:schemeClr val="bg1"/>
              </a:solidFill>
              <a:latin typeface="文鼎新潮ＰＯＰ體P" pitchFamily="82" charset="-120"/>
              <a:ea typeface="文鼎新潮ＰＯＰ體P" pitchFamily="82" charset="-12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3" y="2583354"/>
            <a:ext cx="415611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55" y="2891409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06" y="3108102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87" y="2891409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94" y="2660612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07" y="2993463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46" y="2674715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330" y="3108102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5" y="5189483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95" y="5406177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298" y="5622871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83" y="5332465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08" y="5180513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68" y="5332465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77" y="5622871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54" y="5622871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utcracker_ Russian Dance_(360p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97099" y="332656"/>
            <a:ext cx="487363" cy="4873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7" y="1102895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55" y="1791644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07" y="1791644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83" y="1798220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88" y="1162782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499" y="1858107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76" y="1848157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54" y="1858107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9" y="3645024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48" y="4328680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298" y="4328680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66" y="4320041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76" y="3633355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08" y="4351782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547" y="4320041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53" y="4328680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7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5" y="2485874"/>
            <a:ext cx="415611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82" y="2795554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15" y="3095676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03" y="2791471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46" y="2492896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90" y="2839572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83" y="2516753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978" y="3044369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1" y="5115418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81" y="5384233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17" y="5611511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25" y="5167539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85" y="5115418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91" y="5332112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323" y="5624419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179" y="5624419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6" y="692696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82" y="1379588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18" y="1379588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426" y="1388021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65" y="692696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91" y="1415008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23" y="1415008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22" y="1415008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4" y="3490478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03" y="4174134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15" y="4142073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04" y="4174134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91" y="3470554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52" y="4141206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83" y="4132290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79" y="4130611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2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6" y="932839"/>
            <a:ext cx="1944216" cy="713474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82" y="932839"/>
            <a:ext cx="19446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66" y="945083"/>
            <a:ext cx="19446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01" y="933595"/>
            <a:ext cx="19446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77" y="2551695"/>
            <a:ext cx="19446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93" y="2551694"/>
            <a:ext cx="19446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23" y="2557689"/>
            <a:ext cx="19446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6" y="2557690"/>
            <a:ext cx="19446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6" y="4345944"/>
            <a:ext cx="507006" cy="816843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84" y="4361092"/>
            <a:ext cx="5127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66" y="4343287"/>
            <a:ext cx="5127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01" y="4357100"/>
            <a:ext cx="5127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84" y="4317870"/>
            <a:ext cx="5127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21" y="4317869"/>
            <a:ext cx="5127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83" y="4322635"/>
            <a:ext cx="5127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77" y="4322634"/>
            <a:ext cx="5127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71" y="4554399"/>
            <a:ext cx="504850" cy="5966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768" y="4568713"/>
            <a:ext cx="50641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haly\Desktop\繪本音樂課\海浪.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73" y="4479357"/>
            <a:ext cx="1427290" cy="69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47" y="4479836"/>
            <a:ext cx="14319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8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6" y="2495491"/>
            <a:ext cx="415611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76" y="2803156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49" y="3059553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79" y="2817634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95" y="2540977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13" y="2894978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73" y="2586463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17" y="3080030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0" y="5167539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24" y="5384233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21" y="5600926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97" y="5332112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95" y="5115419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95" y="5294424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33" y="5567066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17" y="5070083"/>
            <a:ext cx="414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6" y="908720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00" y="1604045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50" y="1604045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80" y="1604045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75" y="908720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57" y="1631032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38" y="1631032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274" y="1631032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5" y="3537979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76" y="4233304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50" y="4233304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374" y="4233304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75" y="3477735"/>
            <a:ext cx="8413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14" y="4165080"/>
            <a:ext cx="5667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73" y="4153205"/>
            <a:ext cx="5667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31" y="4173060"/>
            <a:ext cx="5667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0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146</Words>
  <Application>Microsoft Office PowerPoint</Application>
  <PresentationFormat>如螢幕大小 (4:3)</PresentationFormat>
  <Paragraphs>32</Paragraphs>
  <Slides>13</Slides>
  <Notes>0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Office 佈景主題</vt:lpstr>
      <vt:lpstr>雲霄飛車</vt:lpstr>
      <vt:lpstr>雲霄飛車</vt:lpstr>
      <vt:lpstr>雲霄飛車</vt:lpstr>
      <vt:lpstr>雲霄飛車</vt:lpstr>
      <vt:lpstr>   我們的公雞不見了公</vt:lpstr>
      <vt:lpstr>胡桃鉗—俄羅斯之舞 </vt:lpstr>
      <vt:lpstr>PowerPoint 簡報</vt:lpstr>
      <vt:lpstr>PowerPoint 簡報</vt:lpstr>
      <vt:lpstr>PowerPoint 簡報</vt:lpstr>
      <vt:lpstr>PowerPoint 簡報</vt:lpstr>
      <vt:lpstr>PowerPoint 簡報</vt:lpstr>
      <vt:lpstr>俄羅斯之舞—舞蹈表演</vt:lpstr>
      <vt:lpstr>俄羅斯之舞—管弦樂演奏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胡桃鉗—俄羅斯之舞</dc:title>
  <dc:creator>shaly</dc:creator>
  <cp:lastModifiedBy>shaly</cp:lastModifiedBy>
  <cp:revision>61</cp:revision>
  <dcterms:created xsi:type="dcterms:W3CDTF">2012-01-11T01:19:50Z</dcterms:created>
  <dcterms:modified xsi:type="dcterms:W3CDTF">2012-09-05T08:36:50Z</dcterms:modified>
</cp:coreProperties>
</file>