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2088" y="935915"/>
            <a:ext cx="8915399" cy="1087508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放牛班的春天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有獎徵答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78745" y="2636132"/>
            <a:ext cx="10793300" cy="902659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216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§</a:t>
            </a:r>
            <a:r>
              <a:rPr lang="zh-TW" altLang="en-US" sz="2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sz="216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佩皮諾</a:t>
            </a:r>
            <a:r>
              <a:rPr lang="zh-TW" altLang="en-US" sz="2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總是待在鐵門邊？</a:t>
            </a:r>
            <a:endParaRPr lang="en-US" altLang="zh-TW" sz="2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4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444" y="3538791"/>
            <a:ext cx="6121619" cy="32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9056" y="412721"/>
            <a:ext cx="8915399" cy="1087508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放牛班的春天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有獎徵答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6780" y="2839571"/>
            <a:ext cx="10793300" cy="5291779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§</a:t>
            </a:r>
            <a:r>
              <a:rPr lang="zh-TW" altLang="en-US" sz="4800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r>
              <a:rPr lang="zh-TW" altLang="en-US" sz="4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老師的夢想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是什麼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？他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4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提包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中又是什麼？</a:t>
            </a:r>
            <a:endParaRPr lang="en-US" altLang="zh-TW" sz="4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06" y="412721"/>
            <a:ext cx="5119791" cy="26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15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92999" y="849854"/>
            <a:ext cx="8915399" cy="1087508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放牛班的春天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有獎徵答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54049" y="2603350"/>
            <a:ext cx="10793300" cy="1861073"/>
          </a:xfrm>
        </p:spPr>
        <p:txBody>
          <a:bodyPr>
            <a:normAutofit lnSpcReduction="10000"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§</a:t>
            </a:r>
            <a:r>
              <a:rPr lang="zh-TW" altLang="en-US" sz="5400" u="sng" dirty="0" smtClean="0">
                <a:solidFill>
                  <a:schemeClr val="tx1"/>
                </a:solidFill>
                <a:latin typeface="+mj-ea"/>
                <a:ea typeface="+mj-ea"/>
              </a:rPr>
              <a:t>郭和翰</a:t>
            </a:r>
            <a:r>
              <a:rPr lang="zh-TW" altLang="en-US" sz="5400" dirty="0" smtClean="0">
                <a:solidFill>
                  <a:schemeClr val="tx1"/>
                </a:solidFill>
                <a:latin typeface="+mj-ea"/>
                <a:ea typeface="+mj-ea"/>
              </a:rPr>
              <a:t>為</a:t>
            </a:r>
            <a:r>
              <a:rPr lang="zh-TW" altLang="en-US" sz="5400" dirty="0">
                <a:solidFill>
                  <a:schemeClr val="tx1"/>
                </a:solidFill>
                <a:latin typeface="+mj-ea"/>
                <a:ea typeface="+mj-ea"/>
              </a:rPr>
              <a:t>唱歌音調一直不準</a:t>
            </a:r>
            <a:r>
              <a:rPr lang="zh-TW" altLang="en-US" sz="5400" dirty="0" smtClean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endParaRPr lang="en-US" altLang="zh-TW" sz="5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TW" altLang="en-US" sz="5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zh-TW" altLang="en-US" sz="5400" dirty="0" smtClean="0">
                <a:solidFill>
                  <a:schemeClr val="tx1"/>
                </a:solidFill>
                <a:latin typeface="+mj-ea"/>
                <a:ea typeface="+mj-ea"/>
              </a:rPr>
              <a:t> 所以</a:t>
            </a:r>
            <a:r>
              <a:rPr lang="zh-TW" altLang="en-US" sz="5400" dirty="0">
                <a:solidFill>
                  <a:schemeClr val="tx1"/>
                </a:solidFill>
                <a:latin typeface="+mj-ea"/>
                <a:ea typeface="+mj-ea"/>
              </a:rPr>
              <a:t>後來被授命</a:t>
            </a:r>
            <a:r>
              <a:rPr lang="zh-TW" altLang="en-US" sz="5400" dirty="0" smtClean="0">
                <a:solidFill>
                  <a:schemeClr val="tx1"/>
                </a:solidFill>
                <a:latin typeface="+mj-ea"/>
                <a:ea typeface="+mj-ea"/>
              </a:rPr>
              <a:t>為？</a:t>
            </a:r>
            <a:endParaRPr lang="en-US" altLang="zh-TW" sz="5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503" y="3672511"/>
            <a:ext cx="5572993" cy="29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29815" y="914400"/>
            <a:ext cx="8915399" cy="1087508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放牛班的春天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有獎徵答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46473" y="2648209"/>
            <a:ext cx="10793300" cy="902659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2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§</a:t>
            </a:r>
            <a:endParaRPr lang="en-US" altLang="zh-TW" sz="4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8967" y="2648209"/>
            <a:ext cx="91871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u="sng" dirty="0"/>
              <a:t>馬修</a:t>
            </a:r>
            <a:r>
              <a:rPr lang="zh-TW" altLang="en-US" sz="5400" dirty="0"/>
              <a:t>老師發現學生中有人</a:t>
            </a:r>
            <a:r>
              <a:rPr lang="zh-TW" altLang="en-US" sz="5400" dirty="0" smtClean="0"/>
              <a:t>擁有</a:t>
            </a:r>
            <a:endParaRPr lang="en-US" altLang="zh-TW" sz="5400" dirty="0" smtClean="0"/>
          </a:p>
          <a:p>
            <a:r>
              <a:rPr lang="zh-TW" altLang="en-US" sz="5400" dirty="0" smtClean="0"/>
              <a:t>美妙</a:t>
            </a:r>
            <a:r>
              <a:rPr lang="zh-TW" altLang="en-US" sz="5400" dirty="0"/>
              <a:t>的嗓音，那個學生</a:t>
            </a:r>
            <a:r>
              <a:rPr lang="zh-TW" altLang="en-US" sz="5400" dirty="0" smtClean="0"/>
              <a:t>是</a:t>
            </a:r>
            <a:r>
              <a:rPr lang="zh-TW" altLang="en-US" sz="5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377" y="3840003"/>
            <a:ext cx="525520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8300" y="828339"/>
            <a:ext cx="8915399" cy="1087508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放牛班的春天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有獎徵答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46473" y="2884033"/>
            <a:ext cx="10793300" cy="902659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21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§</a:t>
            </a:r>
            <a:endParaRPr lang="en-US" altLang="zh-TW" sz="21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4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0552" y="2792512"/>
            <a:ext cx="98796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/>
              <a:t>撫育院失蹤</a:t>
            </a:r>
            <a:r>
              <a:rPr lang="zh-TW" altLang="en-US" sz="5400" dirty="0" smtClean="0"/>
              <a:t>的十萬法郎結果</a:t>
            </a:r>
            <a:r>
              <a:rPr lang="zh-TW" altLang="en-US" sz="5400" dirty="0"/>
              <a:t>是</a:t>
            </a:r>
            <a:r>
              <a:rPr lang="zh-TW" altLang="en-US" sz="5400" dirty="0" smtClean="0"/>
              <a:t>被</a:t>
            </a:r>
            <a:endParaRPr lang="en-US" altLang="zh-TW" sz="5400" dirty="0" smtClean="0"/>
          </a:p>
          <a:p>
            <a:r>
              <a:rPr lang="zh-TW" altLang="en-US" sz="5400" dirty="0" smtClean="0"/>
              <a:t>誰</a:t>
            </a:r>
            <a:r>
              <a:rPr lang="zh-TW" altLang="en-US" sz="5400" dirty="0"/>
              <a:t>偷走的？原因是？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396" y="3878213"/>
            <a:ext cx="525520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109</Words>
  <Application>Microsoft Office PowerPoint</Application>
  <PresentationFormat>寬螢幕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Century Gothic</vt:lpstr>
      <vt:lpstr>Wingdings 3</vt:lpstr>
      <vt:lpstr>絲縷</vt:lpstr>
      <vt:lpstr>放牛班的春天-有獎徵答</vt:lpstr>
      <vt:lpstr>放牛班的春天-有獎徵答</vt:lpstr>
      <vt:lpstr>放牛班的春天-有獎徵答</vt:lpstr>
      <vt:lpstr>放牛班的春天-有獎徵答</vt:lpstr>
      <vt:lpstr>放牛班的春天-有獎徵答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放牛班的春天-有獎徵答</dc:title>
  <dc:creator>User</dc:creator>
  <cp:lastModifiedBy>User</cp:lastModifiedBy>
  <cp:revision>8</cp:revision>
  <dcterms:created xsi:type="dcterms:W3CDTF">2020-07-01T00:23:56Z</dcterms:created>
  <dcterms:modified xsi:type="dcterms:W3CDTF">2020-07-03T02:22:33Z</dcterms:modified>
</cp:coreProperties>
</file>