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85" r:id="rId12"/>
    <p:sldId id="264" r:id="rId13"/>
    <p:sldId id="265" r:id="rId14"/>
    <p:sldId id="267" r:id="rId15"/>
    <p:sldId id="272" r:id="rId16"/>
    <p:sldId id="286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7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508" y="5014787"/>
            <a:ext cx="9052560" cy="1463040"/>
          </a:xfrm>
        </p:spPr>
        <p:txBody>
          <a:bodyPr>
            <a:noAutofit/>
          </a:bodyPr>
          <a:lstStyle/>
          <a:p>
            <a:pPr algn="l"/>
            <a:r>
              <a:rPr lang="zh-TW" altLang="en-US" sz="9600" dirty="0" smtClean="0"/>
              <a:t>  廟   會</a:t>
            </a:r>
            <a:endParaRPr lang="zh-TW" altLang="en-US" sz="9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78869" y="4729655"/>
            <a:ext cx="4832132" cy="1693522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廟會</a:t>
            </a:r>
            <a:r>
              <a:rPr lang="zh-TW" altLang="en-US" sz="2400" b="1" dirty="0" smtClean="0"/>
              <a:t>，是</a:t>
            </a:r>
            <a:r>
              <a:rPr lang="zh-TW" altLang="en-US" sz="2400" b="1" dirty="0"/>
              <a:t>指在寺廟附近聚會，進行酬神、競技和</a:t>
            </a:r>
            <a:r>
              <a:rPr lang="zh-TW" altLang="en-US" sz="2400" b="1" dirty="0" smtClean="0"/>
              <a:t>表演</a:t>
            </a:r>
            <a:r>
              <a:rPr lang="zh-TW" altLang="en-US" sz="2400" b="1" dirty="0"/>
              <a:t>等的活動。現代廟會主要在神明聖誕期間舉行。</a:t>
            </a:r>
            <a:endParaRPr lang="zh-TW" altLang="en-US" sz="24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32" y="106419"/>
            <a:ext cx="5714888" cy="42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1" y="5110744"/>
            <a:ext cx="10537115" cy="146304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歡鑼喜鼓咚得隆咚鏘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27" y="142947"/>
            <a:ext cx="4770121" cy="43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78472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鈸鐃</a:t>
            </a:r>
            <a:r>
              <a:rPr lang="zh-TW" altLang="en-US" sz="7200" dirty="0"/>
              <a:t>穿</a:t>
            </a:r>
            <a:r>
              <a:rPr lang="zh-TW" altLang="en-US" sz="7200" dirty="0" smtClean="0"/>
              <a:t>雲霄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71418" y="4754881"/>
            <a:ext cx="3840479" cy="1877209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小的稱為「鐃」，聲音較響亮。大的稱為「鈸」，聲音較渾厚。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11" y="675602"/>
            <a:ext cx="2743200" cy="2743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36" y="336733"/>
            <a:ext cx="5346551" cy="4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20241" y="5014787"/>
            <a:ext cx="8611496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/>
              <a:t>范</a:t>
            </a:r>
            <a:r>
              <a:rPr lang="zh-TW" altLang="en-US" sz="7200" dirty="0"/>
              <a:t>謝</a:t>
            </a:r>
            <a:r>
              <a:rPr lang="zh-TW" altLang="en-US" sz="7200" dirty="0" smtClean="0"/>
              <a:t>將軍站兩旁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叱吒想當年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91" y="178160"/>
            <a:ext cx="3232097" cy="42109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16" y="178160"/>
            <a:ext cx="3762030" cy="42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941" y="5282867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 smtClean="0"/>
              <a:t>戰天神護鄉民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魂魄在人</a:t>
            </a:r>
            <a:r>
              <a:rPr lang="zh-TW" altLang="en-US" sz="8000" dirty="0"/>
              <a:t>間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1063" y="365760"/>
            <a:ext cx="107038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某</a:t>
            </a:r>
            <a:r>
              <a:rPr lang="zh-TW" altLang="en-US" sz="3200" dirty="0"/>
              <a:t>村莊的人們犯了錯事，玉帝要派天兵天將要去淹沒那個村子；這事被村莊的廟裡的門神知道了，為這些村民求情不果，只好決定與天兵天將拼死一博，祂們雖然明知力量薄弱卻仍和天兵天將大戰了三天三夜，讓鄉民得以逃脫，這兩神最終也不敵而雙雙戰死。後來村民為了紀念祂們，把祂們的圖像貼在門上祈求</a:t>
            </a:r>
            <a:r>
              <a:rPr lang="zh-TW" altLang="en-US" sz="3200" dirty="0" smtClean="0"/>
              <a:t>祂們的保護。</a:t>
            </a:r>
            <a:endParaRPr lang="zh-TW" altLang="en-US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3331362"/>
            <a:ext cx="47529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8259" y="4960137"/>
            <a:ext cx="7772400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/>
              <a:t>悲歡</a:t>
            </a:r>
            <a:r>
              <a:rPr lang="zh-TW" altLang="en-US" sz="7200" dirty="0"/>
              <a:t>聚</a:t>
            </a:r>
            <a:r>
              <a:rPr lang="zh-TW" altLang="en-US" sz="7200" dirty="0" smtClean="0"/>
              <a:t>散總無常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知足心境</a:t>
            </a:r>
            <a:r>
              <a:rPr lang="zh-TW" altLang="en-US" sz="7200" dirty="0"/>
              <a:t>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79" y="193639"/>
            <a:ext cx="4145559" cy="41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508" y="5014787"/>
            <a:ext cx="9052560" cy="146304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歡鑼喜鼓咚得隆咚鏘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82" y="112596"/>
            <a:ext cx="4791635" cy="43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78472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鈸鐃</a:t>
            </a:r>
            <a:r>
              <a:rPr lang="zh-TW" altLang="en-US" sz="7200" dirty="0"/>
              <a:t>穿</a:t>
            </a:r>
            <a:r>
              <a:rPr lang="zh-TW" altLang="en-US" sz="7200" dirty="0" smtClean="0"/>
              <a:t>雲霄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71418" y="4754881"/>
            <a:ext cx="3840479" cy="1877209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小的稱為「鐃」，聲音較響亮。大的稱為「鈸」，聲音較渾厚。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11" y="675602"/>
            <a:ext cx="2743200" cy="2743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36" y="336733"/>
            <a:ext cx="5346551" cy="4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01" y="4960137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盤柱青龍探頭望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48" y="220363"/>
            <a:ext cx="6096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683573" y="4971756"/>
            <a:ext cx="7772400" cy="1463040"/>
          </a:xfrm>
        </p:spPr>
        <p:txBody>
          <a:bodyPr>
            <a:noAutofit/>
          </a:bodyPr>
          <a:lstStyle/>
          <a:p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石獅笑張嘴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endParaRPr lang="zh-TW" altLang="en-US" sz="7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" y="129091"/>
            <a:ext cx="7380940" cy="41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507863" y="4960999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紅燭火檀香燒</a:t>
            </a:r>
            <a:endParaRPr lang="zh-TW" altLang="en-US" sz="7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669"/>
            <a:ext cx="5791200" cy="3257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88" y="956461"/>
            <a:ext cx="52387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508" y="5014787"/>
            <a:ext cx="9052560" cy="146304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歡鑼喜鼓咚得隆咚鏘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34" y="148898"/>
            <a:ext cx="4716332" cy="42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4631" y="515377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菩薩滿身香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68" y="197637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744" y="5078471"/>
            <a:ext cx="8443856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祈祝年冬收成好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09" y="310891"/>
            <a:ext cx="6183182" cy="41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0" y="511074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遊子都平安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973532"/>
            <a:ext cx="4718125" cy="47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1" y="5110744"/>
            <a:ext cx="10537115" cy="146304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歡鑼喜鼓咚得隆咚鏘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80" y="161365"/>
            <a:ext cx="4726268" cy="43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78472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鈸鐃</a:t>
            </a:r>
            <a:r>
              <a:rPr lang="zh-TW" altLang="en-US" sz="7200" dirty="0"/>
              <a:t>穿</a:t>
            </a:r>
            <a:r>
              <a:rPr lang="zh-TW" altLang="en-US" sz="7200" dirty="0" smtClean="0"/>
              <a:t>雲霄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71418" y="4754881"/>
            <a:ext cx="3840479" cy="1877209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小的稱為「鐃」，聲音較響亮。大的稱為「鈸」，聲音較渾厚。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11" y="675602"/>
            <a:ext cx="2743200" cy="2743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36" y="336733"/>
            <a:ext cx="5346551" cy="4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20241" y="5014787"/>
            <a:ext cx="8611496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/>
              <a:t>范</a:t>
            </a:r>
            <a:r>
              <a:rPr lang="zh-TW" altLang="en-US" sz="7200" dirty="0"/>
              <a:t>謝</a:t>
            </a:r>
            <a:r>
              <a:rPr lang="zh-TW" altLang="en-US" sz="7200" dirty="0" smtClean="0"/>
              <a:t>將軍站兩旁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叱吒想當年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91" y="178160"/>
            <a:ext cx="3232097" cy="42109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16" y="178160"/>
            <a:ext cx="3762030" cy="42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941" y="5282867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 smtClean="0"/>
              <a:t>戰天神護鄉民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魂魄在人</a:t>
            </a:r>
            <a:r>
              <a:rPr lang="zh-TW" altLang="en-US" sz="8000" dirty="0"/>
              <a:t>間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1063" y="365760"/>
            <a:ext cx="107038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某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村莊的人們犯了錯事，玉帝要派天兵天將要去淹沒那個村子；這事被村莊的廟裡的門神知道了，為這些村民求情不果，只好決定與天兵天將拼死一博，祂們雖然明知力量薄弱卻仍和天兵天將大戰了三天三夜，讓鄉民得以逃脫，這兩神最終也不敵而雙雙戰死。後來村民為了紀念祂們，把祂們的圖像貼在門上祈求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祂們的保護。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43" y="3488357"/>
            <a:ext cx="47529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8259" y="4960137"/>
            <a:ext cx="7772400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/>
              <a:t>悲歡</a:t>
            </a:r>
            <a:r>
              <a:rPr lang="zh-TW" altLang="en-US" sz="7200" dirty="0"/>
              <a:t>聚</a:t>
            </a:r>
            <a:r>
              <a:rPr lang="zh-TW" altLang="en-US" sz="7200" dirty="0" smtClean="0"/>
              <a:t>散總無常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知足心境</a:t>
            </a:r>
            <a:r>
              <a:rPr lang="zh-TW" altLang="en-US" sz="7200" dirty="0"/>
              <a:t>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79" y="193639"/>
            <a:ext cx="4145559" cy="41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78472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鈸鐃</a:t>
            </a:r>
            <a:r>
              <a:rPr lang="zh-TW" altLang="en-US" sz="7200" dirty="0"/>
              <a:t>穿</a:t>
            </a:r>
            <a:r>
              <a:rPr lang="zh-TW" altLang="en-US" sz="7200" dirty="0" smtClean="0"/>
              <a:t>雲霄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71418" y="4754881"/>
            <a:ext cx="3840479" cy="1877209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小的稱為「鐃」，聲音較響亮。大的稱為「鈸」，聲音較渾厚。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11" y="675602"/>
            <a:ext cx="2743200" cy="2743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36" y="336733"/>
            <a:ext cx="5346551" cy="4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01" y="4960137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盤柱青龍探頭望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48" y="220363"/>
            <a:ext cx="6096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683573" y="4971756"/>
            <a:ext cx="7772400" cy="1463040"/>
          </a:xfrm>
        </p:spPr>
        <p:txBody>
          <a:bodyPr>
            <a:noAutofit/>
          </a:bodyPr>
          <a:lstStyle/>
          <a:p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石獅笑張嘴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endParaRPr lang="zh-TW" altLang="en-US" sz="7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" y="129091"/>
            <a:ext cx="7380940" cy="41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507863" y="4960999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紅燭火檀香燒</a:t>
            </a:r>
            <a:endParaRPr lang="zh-TW" altLang="en-US" sz="7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669"/>
            <a:ext cx="5791200" cy="3257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88" y="956461"/>
            <a:ext cx="52387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4631" y="515377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菩薩滿身香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68" y="197637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744" y="5078471"/>
            <a:ext cx="8443856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祈祝年冬收成好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09" y="310891"/>
            <a:ext cx="6183182" cy="41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0" y="511074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遊子都平安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973532"/>
            <a:ext cx="4718125" cy="47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</TotalTime>
  <Words>490</Words>
  <Application>Microsoft Office PowerPoint</Application>
  <PresentationFormat>寬螢幕</PresentationFormat>
  <Paragraphs>34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微軟正黑體</vt:lpstr>
      <vt:lpstr>Tw Cen MT</vt:lpstr>
      <vt:lpstr>Tw Cen MT Condensed</vt:lpstr>
      <vt:lpstr>Wingdings 3</vt:lpstr>
      <vt:lpstr>積分</vt:lpstr>
      <vt:lpstr>  廟   會</vt:lpstr>
      <vt:lpstr>歡鑼喜鼓咚得隆咚鏘</vt:lpstr>
      <vt:lpstr>鈸鐃穿雲霄</vt:lpstr>
      <vt:lpstr>盤柱青龍探頭望</vt:lpstr>
      <vt:lpstr> 石獅笑張嘴 </vt:lpstr>
      <vt:lpstr>紅燭火檀香燒</vt:lpstr>
      <vt:lpstr>菩薩滿身香</vt:lpstr>
      <vt:lpstr>祈祝年冬收成好</vt:lpstr>
      <vt:lpstr>遊子都平安</vt:lpstr>
      <vt:lpstr>歡鑼喜鼓咚得隆咚鏘</vt:lpstr>
      <vt:lpstr>鈸鐃穿雲霄</vt:lpstr>
      <vt:lpstr>范謝將軍站兩旁 叱吒想當年</vt:lpstr>
      <vt:lpstr>戰天神護鄉民 魂魄在人間 </vt:lpstr>
      <vt:lpstr>悲歡聚散總無常 知足心境寬</vt:lpstr>
      <vt:lpstr>歡鑼喜鼓咚得隆咚鏘</vt:lpstr>
      <vt:lpstr>鈸鐃穿雲霄</vt:lpstr>
      <vt:lpstr>盤柱青龍探頭望</vt:lpstr>
      <vt:lpstr> 石獅笑張嘴 </vt:lpstr>
      <vt:lpstr>紅燭火檀香燒</vt:lpstr>
      <vt:lpstr>菩薩滿身香</vt:lpstr>
      <vt:lpstr>祈祝年冬收成好</vt:lpstr>
      <vt:lpstr>遊子都平安</vt:lpstr>
      <vt:lpstr>歡鑼喜鼓咚得隆咚鏘</vt:lpstr>
      <vt:lpstr>鈸鐃穿雲霄</vt:lpstr>
      <vt:lpstr>范謝將軍站兩旁 叱吒想當年</vt:lpstr>
      <vt:lpstr>戰天神護鄉民 魂魄在人間 </vt:lpstr>
      <vt:lpstr>悲歡聚散總無常 知足心境寬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歡鑼喜鼓咚得隆咚鏘</dc:title>
  <dc:creator>User</dc:creator>
  <cp:lastModifiedBy>User</cp:lastModifiedBy>
  <cp:revision>19</cp:revision>
  <dcterms:created xsi:type="dcterms:W3CDTF">2019-11-27T01:13:55Z</dcterms:created>
  <dcterms:modified xsi:type="dcterms:W3CDTF">2021-11-30T01:07:41Z</dcterms:modified>
</cp:coreProperties>
</file>