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85" r:id="rId12"/>
    <p:sldId id="264" r:id="rId13"/>
    <p:sldId id="265" r:id="rId14"/>
    <p:sldId id="267" r:id="rId15"/>
    <p:sldId id="272" r:id="rId16"/>
    <p:sldId id="28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8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pPr algn="l"/>
            <a:r>
              <a:rPr lang="zh-TW" altLang="en-US" sz="9600" dirty="0"/>
              <a:t>  廟   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78869" y="4729655"/>
            <a:ext cx="4832132" cy="1693522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廟會，是指在寺廟附近聚會，進行酬神、競技和表演等的活動。現代廟會主要在神明聖誕期間舉行。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32" y="106419"/>
            <a:ext cx="5714888" cy="4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歡鑼喜鼓咚得隆咚鏘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27" y="142947"/>
            <a:ext cx="4770121" cy="43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鈸鐃穿雲霄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64" y="949845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5" y="316488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973753" y="2624414"/>
            <a:ext cx="10806944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/>
              <a:t>范謝將軍</a:t>
            </a:r>
            <a:br>
              <a:rPr lang="en-US" altLang="zh-TW" sz="7200" dirty="0"/>
            </a:br>
            <a:br>
              <a:rPr lang="en-US" altLang="zh-TW" sz="7200" dirty="0"/>
            </a:br>
            <a:r>
              <a:rPr lang="zh-TW" altLang="en-US" sz="7200" dirty="0"/>
              <a:t>站兩旁</a:t>
            </a:r>
            <a:br>
              <a:rPr lang="en-US" altLang="zh-TW" sz="7200" dirty="0"/>
            </a:br>
            <a:br>
              <a:rPr lang="en-US" altLang="zh-TW" sz="7200" dirty="0"/>
            </a:br>
            <a:r>
              <a:rPr lang="zh-TW" altLang="en-US" sz="7200" dirty="0"/>
              <a:t>叱吒想當年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351C10-95FD-41EB-933D-75684294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8" y="301924"/>
            <a:ext cx="6963349" cy="61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/>
              <a:t>戰天神護鄉民</a:t>
            </a:r>
            <a:br>
              <a:rPr lang="en-US" altLang="zh-TW" sz="8000" dirty="0"/>
            </a:br>
            <a:r>
              <a:rPr lang="zh-TW" altLang="en-US" sz="8000" dirty="0"/>
              <a:t>魂魄在人間</a:t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某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祂們的保護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69612"/>
            <a:ext cx="4752975" cy="325755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08E3D78-2DD7-426B-BD24-A31ADC5089CB}"/>
              </a:ext>
            </a:extLst>
          </p:cNvPr>
          <p:cNvSpPr txBox="1"/>
          <p:nvPr/>
        </p:nvSpPr>
        <p:spPr>
          <a:xfrm>
            <a:off x="9836458" y="3516810"/>
            <a:ext cx="51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</a:rPr>
              <a:t>ㄕㄨ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CEE84BD-6D53-4DBD-B5E4-A8733137ECCC}"/>
              </a:ext>
            </a:extLst>
          </p:cNvPr>
          <p:cNvSpPr txBox="1"/>
          <p:nvPr/>
        </p:nvSpPr>
        <p:spPr>
          <a:xfrm>
            <a:off x="8769310" y="4327457"/>
            <a:ext cx="11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ㄌㄩˋ</a:t>
            </a:r>
          </a:p>
        </p:txBody>
      </p:sp>
    </p:spTree>
    <p:extLst>
      <p:ext uri="{BB962C8B-B14F-4D97-AF65-F5344CB8AC3E}">
        <p14:creationId xmlns:p14="http://schemas.microsoft.com/office/powerpoint/2010/main" val="402571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/>
              <a:t>悲歡聚散總無常</a:t>
            </a:r>
            <a:br>
              <a:rPr lang="en-US" altLang="zh-TW" sz="7200" dirty="0"/>
            </a:br>
            <a:r>
              <a:rPr lang="zh-TW" altLang="en-US" sz="7200" dirty="0"/>
              <a:t>知足心境寬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歡鑼喜鼓咚得隆咚鏘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2" y="112596"/>
            <a:ext cx="4791635" cy="43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鈸鐃穿雲霄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57584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" y="316488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盤柱青龍探頭望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br>
              <a:rPr lang="en-US" altLang="zh-TW" sz="7200" dirty="0"/>
            </a:br>
            <a:r>
              <a:rPr lang="zh-TW" altLang="en-US" sz="7200" dirty="0"/>
              <a:t>石獅笑張嘴</a:t>
            </a:r>
            <a:br>
              <a:rPr lang="en-US" altLang="zh-TW" sz="7200" dirty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紅燭火檀香燒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508" y="5014787"/>
            <a:ext cx="9052560" cy="146304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歡鑼喜鼓咚得隆咚鏘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34" y="148898"/>
            <a:ext cx="4716332" cy="42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菩薩滿身香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祈祝年冬收成好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遊子都平安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1" y="5110744"/>
            <a:ext cx="10537115" cy="146304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歡鑼喜鼓咚得隆咚鏘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0" y="161365"/>
            <a:ext cx="4726268" cy="43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2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鈸鐃穿雲霄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31519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2" y="316488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973753" y="2624414"/>
            <a:ext cx="10806944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/>
              <a:t>范謝將軍</a:t>
            </a:r>
            <a:br>
              <a:rPr lang="en-US" altLang="zh-TW" sz="7200" dirty="0"/>
            </a:br>
            <a:br>
              <a:rPr lang="en-US" altLang="zh-TW" sz="7200" dirty="0"/>
            </a:br>
            <a:r>
              <a:rPr lang="zh-TW" altLang="en-US" sz="7200" dirty="0"/>
              <a:t>站兩旁</a:t>
            </a:r>
            <a:br>
              <a:rPr lang="en-US" altLang="zh-TW" sz="7200" dirty="0"/>
            </a:br>
            <a:br>
              <a:rPr lang="en-US" altLang="zh-TW" sz="7200" dirty="0"/>
            </a:br>
            <a:r>
              <a:rPr lang="zh-TW" altLang="en-US" sz="7200" dirty="0"/>
              <a:t>叱吒想當年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351C10-95FD-41EB-933D-75684294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8" y="301924"/>
            <a:ext cx="6963349" cy="61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941" y="528286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dirty="0"/>
              <a:t>戰天神護鄉民</a:t>
            </a:r>
            <a:br>
              <a:rPr lang="en-US" altLang="zh-TW" sz="8000" dirty="0"/>
            </a:br>
            <a:r>
              <a:rPr lang="zh-TW" altLang="en-US" sz="8000" dirty="0"/>
              <a:t>魂魄在人間</a:t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063" y="365760"/>
            <a:ext cx="1070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某村莊的人們犯了錯事，玉帝要派天兵天將要去淹沒那個村子；這事被村莊的廟裡的門神知道了，為這些村民求情不果，只好決定與天兵天將拼死一博，祂們雖然明知力量薄弱卻仍和天兵天將大戰了三天三夜，讓鄉民得以逃脫，這兩神最終也不敵而雙雙戰死。後來村民為了紀念祂們，把祂們的圖像貼在門上祈求祂們的保護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3" y="3488357"/>
            <a:ext cx="4752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8259" y="4960137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/>
              <a:t>悲歡聚散總無常</a:t>
            </a:r>
            <a:br>
              <a:rPr lang="en-US" altLang="zh-TW" sz="7200" dirty="0"/>
            </a:br>
            <a:r>
              <a:rPr lang="zh-TW" altLang="en-US" sz="7200" dirty="0"/>
              <a:t>知足心境寬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79" y="193639"/>
            <a:ext cx="4145559" cy="4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78472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鈸鐃穿雲霄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1418" y="4754881"/>
            <a:ext cx="3840479" cy="1877209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小的稱為「鐃」，聲音較響亮。大的稱為「鈸」，聲音較渾厚。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18" y="949845"/>
            <a:ext cx="2743200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8" y="316488"/>
            <a:ext cx="5346551" cy="4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01" y="4960137"/>
            <a:ext cx="7772400" cy="146304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盤柱青龍探頭望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48" y="220363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5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83573" y="4971756"/>
            <a:ext cx="7772400" cy="1463040"/>
          </a:xfrm>
        </p:spPr>
        <p:txBody>
          <a:bodyPr>
            <a:noAutofit/>
          </a:bodyPr>
          <a:lstStyle/>
          <a:p>
            <a:br>
              <a:rPr lang="en-US" altLang="zh-TW" sz="7200" dirty="0"/>
            </a:br>
            <a:r>
              <a:rPr lang="zh-TW" altLang="en-US" sz="7200" dirty="0"/>
              <a:t>石獅笑張嘴</a:t>
            </a:r>
            <a:br>
              <a:rPr lang="en-US" altLang="zh-TW" sz="7200" dirty="0"/>
            </a:br>
            <a:endParaRPr lang="zh-TW" altLang="en-US" sz="7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29091"/>
            <a:ext cx="7380940" cy="41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07863" y="49609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紅燭火檀香燒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669"/>
            <a:ext cx="5791200" cy="3257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88" y="956461"/>
            <a:ext cx="5238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4631" y="515377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菩薩滿身香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8" y="19763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44" y="5078471"/>
            <a:ext cx="8443856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祈祝年冬收成好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09" y="310891"/>
            <a:ext cx="6183182" cy="4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22960" y="5110744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遊子都平安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973532"/>
            <a:ext cx="4718125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9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498</Words>
  <Application>Microsoft Office PowerPoint</Application>
  <PresentationFormat>寬螢幕</PresentationFormat>
  <Paragraphs>36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Tw Cen MT</vt:lpstr>
      <vt:lpstr>Tw Cen MT Condensed</vt:lpstr>
      <vt:lpstr>Wingdings 3</vt:lpstr>
      <vt:lpstr>積分</vt:lpstr>
      <vt:lpstr>  廟   會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遊子都平安</vt:lpstr>
      <vt:lpstr>歡鑼喜鼓咚得隆咚鏘</vt:lpstr>
      <vt:lpstr>鈸鐃穿雲霄</vt:lpstr>
      <vt:lpstr>范謝將軍  站兩旁  叱吒想當年</vt:lpstr>
      <vt:lpstr>戰天神護鄉民 魂魄在人間 </vt:lpstr>
      <vt:lpstr>悲歡聚散總無常 知足心境寬</vt:lpstr>
      <vt:lpstr>歡鑼喜鼓咚得隆咚鏘</vt:lpstr>
      <vt:lpstr>鈸鐃穿雲霄</vt:lpstr>
      <vt:lpstr>盤柱青龍探頭望</vt:lpstr>
      <vt:lpstr> 石獅笑張嘴 </vt:lpstr>
      <vt:lpstr>紅燭火檀香燒</vt:lpstr>
      <vt:lpstr>菩薩滿身香</vt:lpstr>
      <vt:lpstr>祈祝年冬收成好</vt:lpstr>
      <vt:lpstr>遊子都平安</vt:lpstr>
      <vt:lpstr>歡鑼喜鼓咚得隆咚鏘</vt:lpstr>
      <vt:lpstr>鈸鐃穿雲霄</vt:lpstr>
      <vt:lpstr>范謝將軍  站兩旁  叱吒想當年</vt:lpstr>
      <vt:lpstr>戰天神護鄉民 魂魄在人間 </vt:lpstr>
      <vt:lpstr>悲歡聚散總無常 知足心境寬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歡鑼喜鼓咚得隆咚鏘</dc:title>
  <dc:creator>User</dc:creator>
  <cp:lastModifiedBy>USER</cp:lastModifiedBy>
  <cp:revision>21</cp:revision>
  <dcterms:created xsi:type="dcterms:W3CDTF">2019-11-27T01:13:55Z</dcterms:created>
  <dcterms:modified xsi:type="dcterms:W3CDTF">2025-11-28T00:53:11Z</dcterms:modified>
</cp:coreProperties>
</file>