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64" r:id="rId13"/>
    <p:sldId id="265" r:id="rId14"/>
    <p:sldId id="267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42508" y="5014787"/>
            <a:ext cx="9052560" cy="1463040"/>
          </a:xfrm>
        </p:spPr>
        <p:txBody>
          <a:bodyPr>
            <a:noAutofit/>
          </a:bodyPr>
          <a:lstStyle/>
          <a:p>
            <a:pPr algn="l"/>
            <a:r>
              <a:rPr lang="zh-TW" altLang="en-US" sz="9600" dirty="0" smtClean="0"/>
              <a:t>  廟   會</a:t>
            </a:r>
            <a:endParaRPr lang="zh-TW" altLang="en-US" sz="9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32" y="106419"/>
            <a:ext cx="5714888" cy="428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822961" y="5110744"/>
            <a:ext cx="10537115" cy="1463040"/>
          </a:xfrm>
        </p:spPr>
        <p:txBody>
          <a:bodyPr>
            <a:noAutofit/>
          </a:bodyPr>
          <a:lstStyle/>
          <a:p>
            <a:r>
              <a:rPr lang="zh-TW" altLang="en-US" sz="7200" dirty="0" smtClean="0"/>
              <a:t>歡鑼喜鼓咚得隆咚鏘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27" y="142947"/>
            <a:ext cx="4770121" cy="434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45228" y="4960137"/>
            <a:ext cx="7772400" cy="1463040"/>
          </a:xfrm>
        </p:spPr>
        <p:txBody>
          <a:bodyPr>
            <a:normAutofit/>
          </a:bodyPr>
          <a:lstStyle/>
          <a:p>
            <a:r>
              <a:rPr lang="zh-TW" altLang="en-US" sz="7200" dirty="0" smtClean="0"/>
              <a:t>鈸鐃</a:t>
            </a:r>
            <a:r>
              <a:rPr lang="zh-TW" altLang="en-US" sz="7200" dirty="0"/>
              <a:t>穿</a:t>
            </a:r>
            <a:r>
              <a:rPr lang="zh-TW" altLang="en-US" sz="7200" dirty="0" smtClean="0"/>
              <a:t>雲霄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11" y="675602"/>
            <a:ext cx="2743200" cy="27432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54" y="1485043"/>
            <a:ext cx="4452273" cy="26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20241" y="5014787"/>
            <a:ext cx="8611496" cy="146304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 smtClean="0"/>
              <a:t>范</a:t>
            </a:r>
            <a:r>
              <a:rPr lang="zh-TW" altLang="en-US" sz="7200" dirty="0"/>
              <a:t>謝</a:t>
            </a:r>
            <a:r>
              <a:rPr lang="zh-TW" altLang="en-US" sz="7200" dirty="0" smtClean="0"/>
              <a:t>將軍站兩旁</a:t>
            </a: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zh-TW" altLang="en-US" sz="7200" dirty="0" smtClean="0"/>
              <a:t>叱吒想當年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991" y="178160"/>
            <a:ext cx="3232097" cy="421096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716" y="178160"/>
            <a:ext cx="3762030" cy="421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941" y="5282867"/>
            <a:ext cx="77724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000" dirty="0" smtClean="0"/>
              <a:t>戰天神護鄉民</a:t>
            </a: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zh-TW" altLang="en-US" sz="8000" dirty="0" smtClean="0"/>
              <a:t>魂魄在人</a:t>
            </a:r>
            <a:r>
              <a:rPr lang="zh-TW" altLang="en-US" sz="8000" dirty="0"/>
              <a:t>間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1063" y="365760"/>
            <a:ext cx="107038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/>
              <a:t>某</a:t>
            </a:r>
            <a:r>
              <a:rPr lang="zh-TW" altLang="en-US" sz="3200" dirty="0"/>
              <a:t>村莊的人們犯了錯事，玉帝要派天兵天將要去淹沒那個村子；這事被村莊的廟裡的門神知道了，為這些村民求情不果，只好決定與天兵天將拼死一博，祂們雖然明知力量薄弱卻仍和天兵天將大戰了三天三夜，讓鄉民得以逃脫，這兩神最終也不敵而雙雙戰死。後來村民為了紀念祂們，把祂們的圖像貼在門上祈求</a:t>
            </a:r>
            <a:r>
              <a:rPr lang="zh-TW" altLang="en-US" sz="3200" dirty="0" smtClean="0"/>
              <a:t>祂們的保護。</a:t>
            </a:r>
            <a:endParaRPr lang="zh-TW" altLang="en-US" sz="3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3331362"/>
            <a:ext cx="47529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8259" y="4960137"/>
            <a:ext cx="7772400" cy="146304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 smtClean="0"/>
              <a:t>悲歡</a:t>
            </a:r>
            <a:r>
              <a:rPr lang="zh-TW" altLang="en-US" sz="7200" dirty="0"/>
              <a:t>聚</a:t>
            </a:r>
            <a:r>
              <a:rPr lang="zh-TW" altLang="en-US" sz="7200" dirty="0" smtClean="0"/>
              <a:t>散總無常</a:t>
            </a: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zh-TW" altLang="en-US" sz="7200" dirty="0" smtClean="0"/>
              <a:t>知足心境</a:t>
            </a:r>
            <a:r>
              <a:rPr lang="zh-TW" altLang="en-US" sz="7200" dirty="0"/>
              <a:t>寬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879" y="193639"/>
            <a:ext cx="4145559" cy="41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42508" y="5014787"/>
            <a:ext cx="9052560" cy="1463040"/>
          </a:xfrm>
        </p:spPr>
        <p:txBody>
          <a:bodyPr>
            <a:noAutofit/>
          </a:bodyPr>
          <a:lstStyle/>
          <a:p>
            <a:r>
              <a:rPr lang="zh-TW" altLang="en-US" sz="7200" dirty="0" smtClean="0"/>
              <a:t>歡鑼喜鼓咚得隆咚鏘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82" y="112596"/>
            <a:ext cx="4791635" cy="436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5078472"/>
            <a:ext cx="7772400" cy="1463040"/>
          </a:xfrm>
        </p:spPr>
        <p:txBody>
          <a:bodyPr>
            <a:normAutofit/>
          </a:bodyPr>
          <a:lstStyle/>
          <a:p>
            <a:r>
              <a:rPr lang="zh-TW" altLang="en-US" sz="7200" dirty="0" smtClean="0"/>
              <a:t>鈸鐃</a:t>
            </a:r>
            <a:r>
              <a:rPr lang="zh-TW" altLang="en-US" sz="7200" dirty="0"/>
              <a:t>穿</a:t>
            </a:r>
            <a:r>
              <a:rPr lang="zh-TW" altLang="en-US" sz="7200" dirty="0" smtClean="0"/>
              <a:t>雲霄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11" y="675602"/>
            <a:ext cx="2743200" cy="27432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54" y="1485043"/>
            <a:ext cx="4452273" cy="26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01" y="4960137"/>
            <a:ext cx="7772400" cy="1463040"/>
          </a:xfrm>
        </p:spPr>
        <p:txBody>
          <a:bodyPr>
            <a:normAutofit/>
          </a:bodyPr>
          <a:lstStyle/>
          <a:p>
            <a:r>
              <a:rPr lang="zh-TW" altLang="en-US" sz="7200" dirty="0" smtClean="0"/>
              <a:t>盤柱青龍探頭望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48" y="220363"/>
            <a:ext cx="60960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683573" y="4971756"/>
            <a:ext cx="7772400" cy="1463040"/>
          </a:xfrm>
        </p:spPr>
        <p:txBody>
          <a:bodyPr>
            <a:noAutofit/>
          </a:bodyPr>
          <a:lstStyle/>
          <a:p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zh-TW" altLang="en-US" sz="7200" dirty="0" smtClean="0"/>
              <a:t>石獅笑張嘴</a:t>
            </a: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endParaRPr lang="zh-TW" altLang="en-US" sz="7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" y="129091"/>
            <a:ext cx="7380940" cy="415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507863" y="4960999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/>
              <a:t>紅燭火檀香燒</a:t>
            </a:r>
            <a:endParaRPr lang="zh-TW" altLang="en-US" sz="7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5669"/>
            <a:ext cx="5791200" cy="32575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88" y="956461"/>
            <a:ext cx="52387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42508" y="5014787"/>
            <a:ext cx="9052560" cy="1463040"/>
          </a:xfrm>
        </p:spPr>
        <p:txBody>
          <a:bodyPr>
            <a:noAutofit/>
          </a:bodyPr>
          <a:lstStyle/>
          <a:p>
            <a:r>
              <a:rPr lang="zh-TW" altLang="en-US" sz="7200" dirty="0" smtClean="0"/>
              <a:t>歡鑼喜鼓咚得隆咚鏘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34" y="148898"/>
            <a:ext cx="4716332" cy="42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14631" y="5153774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/>
              <a:t>菩薩滿身香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68" y="197637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6744" y="5078471"/>
            <a:ext cx="8443856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/>
              <a:t>祈祝年冬收成好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09" y="310891"/>
            <a:ext cx="6183182" cy="41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822960" y="5110744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/>
              <a:t>游子都平安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973532"/>
            <a:ext cx="4718125" cy="47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822961" y="5110744"/>
            <a:ext cx="10537115" cy="1463040"/>
          </a:xfrm>
        </p:spPr>
        <p:txBody>
          <a:bodyPr>
            <a:noAutofit/>
          </a:bodyPr>
          <a:lstStyle/>
          <a:p>
            <a:r>
              <a:rPr lang="zh-TW" altLang="en-US" sz="7200" dirty="0" smtClean="0"/>
              <a:t>歡鑼喜鼓咚得隆咚鏘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80" y="161365"/>
            <a:ext cx="4726268" cy="430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5078472"/>
            <a:ext cx="7772400" cy="1463040"/>
          </a:xfrm>
        </p:spPr>
        <p:txBody>
          <a:bodyPr>
            <a:normAutofit/>
          </a:bodyPr>
          <a:lstStyle/>
          <a:p>
            <a:r>
              <a:rPr lang="zh-TW" altLang="en-US" sz="7200" dirty="0" smtClean="0"/>
              <a:t>鈸鐃</a:t>
            </a:r>
            <a:r>
              <a:rPr lang="zh-TW" altLang="en-US" sz="7200" dirty="0"/>
              <a:t>穿</a:t>
            </a:r>
            <a:r>
              <a:rPr lang="zh-TW" altLang="en-US" sz="7200" dirty="0" smtClean="0"/>
              <a:t>雲霄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11" y="675602"/>
            <a:ext cx="2743200" cy="27432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54" y="1485043"/>
            <a:ext cx="4452273" cy="26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20241" y="5014787"/>
            <a:ext cx="8611496" cy="146304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 smtClean="0"/>
              <a:t>范</a:t>
            </a:r>
            <a:r>
              <a:rPr lang="zh-TW" altLang="en-US" sz="7200" dirty="0"/>
              <a:t>謝</a:t>
            </a:r>
            <a:r>
              <a:rPr lang="zh-TW" altLang="en-US" sz="7200" dirty="0" smtClean="0"/>
              <a:t>將軍站兩旁</a:t>
            </a: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zh-TW" altLang="en-US" sz="7200" dirty="0" smtClean="0"/>
              <a:t>叱吒想當年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991" y="178160"/>
            <a:ext cx="3232097" cy="421096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716" y="178160"/>
            <a:ext cx="3762030" cy="421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941" y="5282867"/>
            <a:ext cx="77724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000" dirty="0" smtClean="0"/>
              <a:t>戰天神護鄉民</a:t>
            </a: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zh-TW" altLang="en-US" sz="8000" dirty="0" smtClean="0"/>
              <a:t>魂魄在人</a:t>
            </a:r>
            <a:r>
              <a:rPr lang="zh-TW" altLang="en-US" sz="8000" dirty="0"/>
              <a:t>間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1063" y="365760"/>
            <a:ext cx="107038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某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村莊的人們犯了錯事，玉帝要派天兵天將要去淹沒那個村子；這事被村莊的廟裡的門神知道了，為這些村民求情不果，只好決定與天兵天將拼死一博，祂們雖然明知力量薄弱卻仍和天兵天將大戰了三天三夜，讓鄉民得以逃脫，這兩神最終也不敵而雙雙戰死。後來村民為了紀念祂們，把祂們的圖像貼在門上祈求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祂們的保護。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43" y="3488357"/>
            <a:ext cx="47529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8259" y="4960137"/>
            <a:ext cx="7772400" cy="146304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 smtClean="0"/>
              <a:t>悲歡</a:t>
            </a:r>
            <a:r>
              <a:rPr lang="zh-TW" altLang="en-US" sz="7200" dirty="0"/>
              <a:t>聚</a:t>
            </a:r>
            <a:r>
              <a:rPr lang="zh-TW" altLang="en-US" sz="7200" dirty="0" smtClean="0"/>
              <a:t>散總無常</a:t>
            </a: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zh-TW" altLang="en-US" sz="7200" dirty="0" smtClean="0"/>
              <a:t>知足心境</a:t>
            </a:r>
            <a:r>
              <a:rPr lang="zh-TW" altLang="en-US" sz="7200" dirty="0"/>
              <a:t>寬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879" y="193639"/>
            <a:ext cx="4145559" cy="41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5078472"/>
            <a:ext cx="7772400" cy="1463040"/>
          </a:xfrm>
        </p:spPr>
        <p:txBody>
          <a:bodyPr>
            <a:normAutofit/>
          </a:bodyPr>
          <a:lstStyle/>
          <a:p>
            <a:r>
              <a:rPr lang="zh-TW" altLang="en-US" sz="7200" dirty="0" smtClean="0"/>
              <a:t>鈸鐃</a:t>
            </a:r>
            <a:r>
              <a:rPr lang="zh-TW" altLang="en-US" sz="7200" dirty="0"/>
              <a:t>穿</a:t>
            </a:r>
            <a:r>
              <a:rPr lang="zh-TW" altLang="en-US" sz="7200" dirty="0" smtClean="0"/>
              <a:t>雲霄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11" y="675602"/>
            <a:ext cx="2743200" cy="27432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54" y="1485043"/>
            <a:ext cx="4452273" cy="26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01" y="4960137"/>
            <a:ext cx="7772400" cy="1463040"/>
          </a:xfrm>
        </p:spPr>
        <p:txBody>
          <a:bodyPr>
            <a:normAutofit/>
          </a:bodyPr>
          <a:lstStyle/>
          <a:p>
            <a:r>
              <a:rPr lang="zh-TW" altLang="en-US" sz="7200" dirty="0" smtClean="0"/>
              <a:t>盤柱青龍探頭望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48" y="220363"/>
            <a:ext cx="60960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683573" y="4971756"/>
            <a:ext cx="7772400" cy="1463040"/>
          </a:xfrm>
        </p:spPr>
        <p:txBody>
          <a:bodyPr>
            <a:noAutofit/>
          </a:bodyPr>
          <a:lstStyle/>
          <a:p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zh-TW" altLang="en-US" sz="7200" dirty="0" smtClean="0"/>
              <a:t>石獅笑張嘴</a:t>
            </a: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endParaRPr lang="zh-TW" altLang="en-US" sz="7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" y="129091"/>
            <a:ext cx="7380940" cy="415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507863" y="4960999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/>
              <a:t>紅燭火檀香燒</a:t>
            </a:r>
            <a:endParaRPr lang="zh-TW" altLang="en-US" sz="7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5669"/>
            <a:ext cx="5791200" cy="32575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88" y="956461"/>
            <a:ext cx="52387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14631" y="5153774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/>
              <a:t>菩薩滿身香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68" y="197637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6744" y="5078471"/>
            <a:ext cx="8443856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/>
              <a:t>祈祝年冬收成好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09" y="310891"/>
            <a:ext cx="6183182" cy="41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822960" y="5110744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/>
              <a:t>游子都平安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973532"/>
            <a:ext cx="4718125" cy="47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積分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71</TotalTime>
  <Words>339</Words>
  <Application>Microsoft Office PowerPoint</Application>
  <PresentationFormat>寬螢幕</PresentationFormat>
  <Paragraphs>29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2" baseType="lpstr">
      <vt:lpstr>微軟正黑體</vt:lpstr>
      <vt:lpstr>Tw Cen MT</vt:lpstr>
      <vt:lpstr>Tw Cen MT Condensed</vt:lpstr>
      <vt:lpstr>Wingdings 3</vt:lpstr>
      <vt:lpstr>積分</vt:lpstr>
      <vt:lpstr>  廟   會</vt:lpstr>
      <vt:lpstr>歡鑼喜鼓咚得隆咚鏘</vt:lpstr>
      <vt:lpstr>鈸鐃穿雲霄</vt:lpstr>
      <vt:lpstr>盤柱青龍探頭望</vt:lpstr>
      <vt:lpstr> 石獅笑張嘴 </vt:lpstr>
      <vt:lpstr>紅燭火檀香燒</vt:lpstr>
      <vt:lpstr>菩薩滿身香</vt:lpstr>
      <vt:lpstr>祈祝年冬收成好</vt:lpstr>
      <vt:lpstr>游子都平安</vt:lpstr>
      <vt:lpstr>歡鑼喜鼓咚得隆咚鏘</vt:lpstr>
      <vt:lpstr>鈸鐃穿雲霄</vt:lpstr>
      <vt:lpstr>范謝將軍站兩旁 叱吒想當年</vt:lpstr>
      <vt:lpstr>戰天神護鄉民 魂魄在人間 </vt:lpstr>
      <vt:lpstr>悲歡聚散總無常 知足心境寬</vt:lpstr>
      <vt:lpstr>歡鑼喜鼓咚得隆咚鏘</vt:lpstr>
      <vt:lpstr>鈸鐃穿雲霄</vt:lpstr>
      <vt:lpstr>盤柱青龍探頭望</vt:lpstr>
      <vt:lpstr> 石獅笑張嘴 </vt:lpstr>
      <vt:lpstr>紅燭火檀香燒</vt:lpstr>
      <vt:lpstr>菩薩滿身香</vt:lpstr>
      <vt:lpstr>祈祝年冬收成好</vt:lpstr>
      <vt:lpstr>游子都平安</vt:lpstr>
      <vt:lpstr>歡鑼喜鼓咚得隆咚鏘</vt:lpstr>
      <vt:lpstr>鈸鐃穿雲霄</vt:lpstr>
      <vt:lpstr>范謝將軍站兩旁 叱吒想當年</vt:lpstr>
      <vt:lpstr>戰天神護鄉民 魂魄在人間 </vt:lpstr>
      <vt:lpstr>悲歡聚散總無常 知足心境寬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歡鑼喜鼓咚得隆咚鏘</dc:title>
  <dc:creator>User</dc:creator>
  <cp:lastModifiedBy>User</cp:lastModifiedBy>
  <cp:revision>14</cp:revision>
  <dcterms:created xsi:type="dcterms:W3CDTF">2019-11-27T01:13:55Z</dcterms:created>
  <dcterms:modified xsi:type="dcterms:W3CDTF">2019-12-03T04:57:47Z</dcterms:modified>
</cp:coreProperties>
</file>