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2240" y="414792"/>
            <a:ext cx="9001462" cy="869723"/>
          </a:xfrm>
        </p:spPr>
        <p:txBody>
          <a:bodyPr/>
          <a:lstStyle/>
          <a:p>
            <a:r>
              <a:rPr lang="zh-TW" altLang="en-US" dirty="0" smtClean="0"/>
              <a:t>反覆記號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08313" y="1599067"/>
            <a:ext cx="9993087" cy="165576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此記號最為普遍，於框框範圍內的音符演奏兩次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17159"/>
              </p:ext>
            </p:extLst>
          </p:nvPr>
        </p:nvGraphicFramePr>
        <p:xfrm>
          <a:off x="1393695" y="2710543"/>
          <a:ext cx="9244273" cy="333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點陣圖影像" r:id="rId3" imgW="2383920" imgH="865440" progId="Paint.Picture">
                  <p:embed/>
                </p:oleObj>
              </mc:Choice>
              <mc:Fallback>
                <p:oleObj name="點陣圖影像" r:id="rId3" imgW="2383920" imgH="865440" progId="Paint.Picture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3695" y="2710543"/>
                        <a:ext cx="9244273" cy="3331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91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4" y="179408"/>
            <a:ext cx="11619903" cy="6536196"/>
          </a:xfrm>
        </p:spPr>
      </p:pic>
    </p:spTree>
    <p:extLst>
      <p:ext uri="{BB962C8B-B14F-4D97-AF65-F5344CB8AC3E}">
        <p14:creationId xmlns:p14="http://schemas.microsoft.com/office/powerpoint/2010/main" val="367206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" y="160606"/>
            <a:ext cx="11543701" cy="6493333"/>
          </a:xfrm>
        </p:spPr>
      </p:pic>
    </p:spTree>
    <p:extLst>
      <p:ext uri="{BB962C8B-B14F-4D97-AF65-F5344CB8AC3E}">
        <p14:creationId xmlns:p14="http://schemas.microsoft.com/office/powerpoint/2010/main" val="122308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6" y="264700"/>
            <a:ext cx="11532816" cy="6487210"/>
          </a:xfrm>
        </p:spPr>
      </p:pic>
    </p:spTree>
    <p:extLst>
      <p:ext uri="{BB962C8B-B14F-4D97-AF65-F5344CB8AC3E}">
        <p14:creationId xmlns:p14="http://schemas.microsoft.com/office/powerpoint/2010/main" val="213756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" y="89849"/>
            <a:ext cx="11804958" cy="6640290"/>
          </a:xfrm>
        </p:spPr>
      </p:pic>
    </p:spTree>
    <p:extLst>
      <p:ext uri="{BB962C8B-B14F-4D97-AF65-F5344CB8AC3E}">
        <p14:creationId xmlns:p14="http://schemas.microsoft.com/office/powerpoint/2010/main" val="146222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8698" y="512763"/>
            <a:ext cx="9001462" cy="869723"/>
          </a:xfrm>
        </p:spPr>
        <p:txBody>
          <a:bodyPr/>
          <a:lstStyle/>
          <a:p>
            <a:r>
              <a:rPr lang="zh-TW" altLang="en-US" dirty="0" smtClean="0"/>
              <a:t>反覆記號</a:t>
            </a:r>
            <a:endParaRPr lang="zh-TW" altLang="en-US" dirty="0"/>
          </a:p>
        </p:txBody>
      </p:sp>
      <p:sp>
        <p:nvSpPr>
          <p:cNvPr id="6" name="AutoShape 2" descr="C:\Users\user\Desktop\%E5%9C%962.webp"/>
          <p:cNvSpPr>
            <a:spLocks noChangeAspect="1" noChangeArrowheads="1"/>
          </p:cNvSpPr>
          <p:nvPr/>
        </p:nvSpPr>
        <p:spPr bwMode="auto">
          <a:xfrm>
            <a:off x="155575" y="-144463"/>
            <a:ext cx="5511102" cy="55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4" descr="data:image/gif;base64,R0lGODlhAQABAIAAAAAAAP///yH5BAEAAAAALAAAAAABAAEAAAIBRAA7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495922" y="1641702"/>
            <a:ext cx="951904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4000" dirty="0"/>
              <a:t>如樂曲前方沒有此反覆記號，便從頭</a:t>
            </a:r>
            <a:r>
              <a:rPr lang="zh-TW" altLang="en-US" sz="4000" dirty="0" smtClean="0"/>
              <a:t>反覆</a:t>
            </a:r>
            <a:endParaRPr lang="zh-TW" altLang="en-US" sz="40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55" y="2958196"/>
            <a:ext cx="8841381" cy="31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79583" y="142649"/>
            <a:ext cx="9001462" cy="869723"/>
          </a:xfrm>
        </p:spPr>
        <p:txBody>
          <a:bodyPr/>
          <a:lstStyle/>
          <a:p>
            <a:r>
              <a:rPr lang="zh-TW" altLang="en-US" dirty="0" smtClean="0"/>
              <a:t>反覆記號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1748" y="1120095"/>
            <a:ext cx="10929258" cy="165576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/>
              <a:t>此</a:t>
            </a:r>
            <a:r>
              <a:rPr lang="zh-TW" altLang="en-US" sz="3200" b="1" dirty="0" smtClean="0"/>
              <a:t>記號在</a:t>
            </a:r>
            <a:r>
              <a:rPr lang="zh-TW" altLang="en-US" sz="3200" b="1" dirty="0"/>
              <a:t>彈奏時看到此符號要反覆</a:t>
            </a:r>
            <a:r>
              <a:rPr lang="zh-TW" altLang="en-US" sz="3200" b="1" dirty="0" smtClean="0"/>
              <a:t>演奏兩次，但</a:t>
            </a:r>
            <a:r>
              <a:rPr lang="zh-TW" altLang="en-US" sz="3200" b="1" dirty="0"/>
              <a:t>第一次演奏要彈</a:t>
            </a:r>
            <a:r>
              <a:rPr lang="en-US" altLang="zh-TW" sz="3200" b="1" dirty="0"/>
              <a:t>1</a:t>
            </a:r>
            <a:r>
              <a:rPr lang="zh-TW" altLang="en-US" sz="3200" b="1" dirty="0"/>
              <a:t>反覆，第二次則跳過</a:t>
            </a:r>
            <a:r>
              <a:rPr lang="en-US" altLang="zh-TW" sz="3200" b="1" dirty="0"/>
              <a:t>1</a:t>
            </a:r>
            <a:r>
              <a:rPr lang="zh-TW" altLang="en-US" sz="3200" b="1" dirty="0"/>
              <a:t>反覆直接演奏</a:t>
            </a:r>
            <a:r>
              <a:rPr lang="en-US" altLang="zh-TW" sz="3200" b="1" dirty="0"/>
              <a:t>2</a:t>
            </a:r>
            <a:r>
              <a:rPr lang="zh-TW" altLang="en-US" sz="3200" b="1" dirty="0"/>
              <a:t>反覆，有些樂曲會寫至</a:t>
            </a:r>
            <a:r>
              <a:rPr lang="en-US" altLang="zh-TW" sz="3200" b="1" dirty="0"/>
              <a:t>3</a:t>
            </a:r>
            <a:r>
              <a:rPr lang="zh-TW" altLang="en-US" sz="3200" b="1" dirty="0"/>
              <a:t>反覆、</a:t>
            </a:r>
            <a:r>
              <a:rPr lang="en-US" altLang="zh-TW" sz="3200" b="1" dirty="0"/>
              <a:t>4</a:t>
            </a:r>
            <a:r>
              <a:rPr lang="zh-TW" altLang="en-US" sz="3200" b="1" dirty="0"/>
              <a:t>反覆</a:t>
            </a:r>
            <a:r>
              <a:rPr lang="zh-TW" altLang="en-US" sz="3200" b="1" dirty="0" smtClean="0"/>
              <a:t>等</a:t>
            </a:r>
            <a:endParaRPr lang="zh-TW" altLang="en-US" sz="32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38" y="3048722"/>
            <a:ext cx="8802478" cy="34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3126" y="218849"/>
            <a:ext cx="9001462" cy="869723"/>
          </a:xfrm>
        </p:spPr>
        <p:txBody>
          <a:bodyPr/>
          <a:lstStyle/>
          <a:p>
            <a:r>
              <a:rPr lang="zh-TW" altLang="en-US" dirty="0" smtClean="0"/>
              <a:t>反覆記號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6170" y="886052"/>
            <a:ext cx="10330544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/>
              <a:t>D.C. </a:t>
            </a:r>
            <a:r>
              <a:rPr lang="zh-TW" altLang="en-US" sz="3600" dirty="0"/>
              <a:t>反始記號</a:t>
            </a:r>
          </a:p>
          <a:p>
            <a:pPr algn="l"/>
            <a:r>
              <a:rPr lang="en-US" altLang="zh-TW" sz="3600" dirty="0"/>
              <a:t>Da Capo</a:t>
            </a:r>
            <a:r>
              <a:rPr lang="zh-TW" altLang="en-US" sz="3600" dirty="0"/>
              <a:t>為反始記號的原文，</a:t>
            </a:r>
            <a:r>
              <a:rPr lang="en-US" altLang="zh-TW" sz="3600" dirty="0"/>
              <a:t>D.C.</a:t>
            </a:r>
            <a:r>
              <a:rPr lang="zh-TW" altLang="en-US" sz="3600" dirty="0" smtClean="0"/>
              <a:t>是縮寫，此</a:t>
            </a:r>
            <a:r>
              <a:rPr lang="zh-TW" altLang="en-US" sz="3600" dirty="0"/>
              <a:t>記號會出現於五線譜的小節線下方</a:t>
            </a:r>
            <a:r>
              <a:rPr lang="zh-TW" altLang="en-US" sz="3600" dirty="0" smtClean="0"/>
              <a:t>，表示</a:t>
            </a:r>
            <a:r>
              <a:rPr lang="zh-TW" altLang="en-US" sz="3600" dirty="0"/>
              <a:t>要從頭反覆</a:t>
            </a:r>
            <a:r>
              <a:rPr lang="zh-TW" altLang="en-US" sz="3600" dirty="0" smtClean="0"/>
              <a:t>至</a:t>
            </a:r>
            <a:r>
              <a:rPr lang="en-US" altLang="zh-TW" sz="3600" dirty="0" smtClean="0"/>
              <a:t>Fine</a:t>
            </a:r>
            <a:r>
              <a:rPr lang="zh-TW" altLang="en-US" sz="3600" dirty="0"/>
              <a:t>的記號</a:t>
            </a:r>
            <a:r>
              <a:rPr lang="zh-TW" altLang="en-US" sz="3600" dirty="0" smtClean="0"/>
              <a:t>處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4" y="3907971"/>
            <a:ext cx="99272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2241" y="229734"/>
            <a:ext cx="9001462" cy="869723"/>
          </a:xfrm>
        </p:spPr>
        <p:txBody>
          <a:bodyPr/>
          <a:lstStyle/>
          <a:p>
            <a:r>
              <a:rPr lang="zh-TW" altLang="en-US" dirty="0" smtClean="0"/>
              <a:t>反覆記號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3143" y="1099457"/>
            <a:ext cx="10765971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3200" dirty="0"/>
              <a:t>D.S. </a:t>
            </a:r>
            <a:r>
              <a:rPr lang="zh-TW" altLang="en-US" sz="3200" dirty="0"/>
              <a:t>連續記號</a:t>
            </a:r>
          </a:p>
          <a:p>
            <a:pPr algn="l"/>
            <a:r>
              <a:rPr lang="en-US" altLang="zh-TW" sz="3200" dirty="0"/>
              <a:t>Dal Segno</a:t>
            </a:r>
            <a:r>
              <a:rPr lang="zh-TW" altLang="en-US" sz="3200" dirty="0"/>
              <a:t>為連續記號的原文，</a:t>
            </a:r>
            <a:r>
              <a:rPr lang="en-US" altLang="zh-TW" sz="3200" dirty="0"/>
              <a:t>D.S.</a:t>
            </a:r>
            <a:r>
              <a:rPr lang="zh-TW" altLang="en-US" sz="3200" dirty="0" smtClean="0"/>
              <a:t>是縮寫，此</a:t>
            </a:r>
            <a:r>
              <a:rPr lang="zh-TW" altLang="en-US" sz="3200" dirty="0"/>
              <a:t>記號出現於五線譜的小節線下方</a:t>
            </a:r>
            <a:r>
              <a:rPr lang="zh-TW" altLang="en-US" sz="3200" dirty="0" smtClean="0"/>
              <a:t>，當</a:t>
            </a:r>
            <a:r>
              <a:rPr lang="zh-TW" altLang="en-US" sz="3200" dirty="0"/>
              <a:t>演奏樂曲時看到</a:t>
            </a:r>
            <a:r>
              <a:rPr lang="en-US" altLang="zh-TW" sz="3200" dirty="0"/>
              <a:t>D.S.</a:t>
            </a:r>
            <a:r>
              <a:rPr lang="zh-TW" altLang="en-US" sz="3200" dirty="0"/>
              <a:t>，表示要返回至前面標</a:t>
            </a:r>
            <a:r>
              <a:rPr lang="zh-TW" altLang="en-US" sz="3200" dirty="0" smtClean="0"/>
              <a:t>有     的</a:t>
            </a:r>
            <a:r>
              <a:rPr lang="zh-TW" altLang="en-US" sz="3200" dirty="0"/>
              <a:t>記號做反覆</a:t>
            </a:r>
            <a:r>
              <a:rPr lang="zh-TW" altLang="en-US" sz="3200" dirty="0" smtClean="0"/>
              <a:t>，並持續演奏至</a:t>
            </a:r>
            <a:r>
              <a:rPr lang="en-US" altLang="zh-TW" sz="3200" dirty="0" smtClean="0"/>
              <a:t>Fine</a:t>
            </a:r>
            <a:r>
              <a:rPr lang="zh-TW" altLang="en-US" sz="3200" dirty="0"/>
              <a:t>的記號</a:t>
            </a:r>
            <a:r>
              <a:rPr lang="zh-TW" altLang="en-US" sz="3200" dirty="0" smtClean="0"/>
              <a:t>處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951740"/>
            <a:ext cx="10860609" cy="27429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05" y="3082017"/>
            <a:ext cx="447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9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747" y="0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小試身手</a:t>
            </a:r>
            <a:endParaRPr lang="zh-TW" altLang="en-US" sz="4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7" y="1185712"/>
            <a:ext cx="11272881" cy="5454574"/>
          </a:xfrm>
        </p:spPr>
      </p:pic>
    </p:spTree>
    <p:extLst>
      <p:ext uri="{BB962C8B-B14F-4D97-AF65-F5344CB8AC3E}">
        <p14:creationId xmlns:p14="http://schemas.microsoft.com/office/powerpoint/2010/main" val="52846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081" y="97971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小試身手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8" y="1186543"/>
            <a:ext cx="11938512" cy="5538485"/>
          </a:xfrm>
        </p:spPr>
      </p:pic>
    </p:spTree>
    <p:extLst>
      <p:ext uri="{BB962C8B-B14F-4D97-AF65-F5344CB8AC3E}">
        <p14:creationId xmlns:p14="http://schemas.microsoft.com/office/powerpoint/2010/main" val="71033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7" y="98792"/>
            <a:ext cx="11692299" cy="6576919"/>
          </a:xfrm>
        </p:spPr>
      </p:pic>
    </p:spTree>
    <p:extLst>
      <p:ext uri="{BB962C8B-B14F-4D97-AF65-F5344CB8AC3E}">
        <p14:creationId xmlns:p14="http://schemas.microsoft.com/office/powerpoint/2010/main" val="30684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0" y="289193"/>
            <a:ext cx="11140930" cy="6266774"/>
          </a:xfrm>
        </p:spPr>
      </p:pic>
    </p:spTree>
    <p:extLst>
      <p:ext uri="{BB962C8B-B14F-4D97-AF65-F5344CB8AC3E}">
        <p14:creationId xmlns:p14="http://schemas.microsoft.com/office/powerpoint/2010/main" val="282302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62</TotalTime>
  <Words>180</Words>
  <Application>Microsoft Office PowerPoint</Application>
  <PresentationFormat>寬螢幕</PresentationFormat>
  <Paragraphs>14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Arial</vt:lpstr>
      <vt:lpstr>Bookman Old Style</vt:lpstr>
      <vt:lpstr>Rockwell</vt:lpstr>
      <vt:lpstr>Damask</vt:lpstr>
      <vt:lpstr>點陣圖影像</vt:lpstr>
      <vt:lpstr>反覆記號</vt:lpstr>
      <vt:lpstr>反覆記號</vt:lpstr>
      <vt:lpstr>反覆記號</vt:lpstr>
      <vt:lpstr>反覆記號</vt:lpstr>
      <vt:lpstr>反覆記號</vt:lpstr>
      <vt:lpstr>小試身手</vt:lpstr>
      <vt:lpstr>小試身手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反覆記號</dc:title>
  <dc:creator>user</dc:creator>
  <cp:lastModifiedBy>user</cp:lastModifiedBy>
  <cp:revision>12</cp:revision>
  <dcterms:created xsi:type="dcterms:W3CDTF">2021-05-29T02:30:36Z</dcterms:created>
  <dcterms:modified xsi:type="dcterms:W3CDTF">2021-05-29T05:38:46Z</dcterms:modified>
</cp:coreProperties>
</file>