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0" r:id="rId2"/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2" r:id="rId21"/>
    <p:sldId id="303" r:id="rId22"/>
    <p:sldId id="304" r:id="rId23"/>
    <p:sldId id="305" r:id="rId24"/>
    <p:sldId id="306" r:id="rId25"/>
    <p:sldId id="30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4954" y="924910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〈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百鳥朝鳳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〉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是一首以熱鬧的曲調描寫百鳥和鳴的聲音，表達對大自然的熱愛與讚美，也充分發揮什麼樂器善於模仿鳥叫聲的特長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小號②嗩吶③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小提琴</a:t>
            </a:r>
            <a:endParaRPr lang="en-US" altLang="zh-TW" sz="540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南胡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889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在歌劇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〈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杜蘭朵公主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〉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中，公主為了要查出王子的姓名，下令全城百姓都不准入睡。由王子以高亢的歌聲，深情的唱出的名曲是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茉莉花②公主徹夜未眠③主人請聽我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言④祖先的屈辱</a:t>
            </a:r>
          </a:p>
        </p:txBody>
      </p:sp>
    </p:spTree>
    <p:extLst>
      <p:ext uri="{BB962C8B-B14F-4D97-AF65-F5344CB8AC3E}">
        <p14:creationId xmlns:p14="http://schemas.microsoft.com/office/powerpoint/2010/main" val="85997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11.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黎明時分已到，杜蘭朵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公主走到父王面前，宣佈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她知道王子的名字，王子的名字就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叫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卡拉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富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塔米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諾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帕帕基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諾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053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 lnSpcReduction="10000"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在歌劇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〈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杜蘭朵公主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〉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中，卡拉富王子的聲音是屬於哪一種音色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假聲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男高音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②男高音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③男中音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男低音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084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在歌劇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〈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杜蘭朵公主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〉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中，公主的聲音是屬於哪一種音色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女高音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②女中音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女低音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311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 lnSpcReduction="10000"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歌劇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〈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杜蘭朵公主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〉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的作曲者是哪一位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舒伯特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②莫札特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浦契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尼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貝多芬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099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 lnSpcReduction="10000"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歌劇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〈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魔笛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〉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的作曲者是哪一位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舒伯特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②莫札特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浦契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尼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貝多芬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197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琵琶是屬於哪一類國樂器？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拉弦樂器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②彈撥樂器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③吹管樂器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④打擊樂器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51" y="2000905"/>
            <a:ext cx="3715407" cy="37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3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南胡是屬於哪一類國樂器？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拉弦樂器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②彈撥樂器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③吹管樂器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④打擊樂器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60" y="2081050"/>
            <a:ext cx="3585340" cy="35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91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堂鼓是屬於哪一類國樂器？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拉弦樂器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②彈撥樂器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③吹管樂器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④打擊樂器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16" y="2165130"/>
            <a:ext cx="3520965" cy="35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1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嗩吶是屬於哪一類國樂器？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拉弦樂器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②彈撥樂器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③吹管樂器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④打擊樂器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91" y="1858688"/>
            <a:ext cx="27908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0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4954" y="924910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小號是屬於哪一類樂器 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弦樂器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②木管樂器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③打擊樂器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銅管樂器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658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20.</a:t>
            </a:r>
          </a:p>
          <a:p>
            <a:endParaRPr lang="en-US" altLang="zh-TW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巴赫的足跡順序為？</a:t>
            </a: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ABC</a:t>
            </a:r>
          </a:p>
          <a:p>
            <a:r>
              <a:rPr lang="en-US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ABAC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ABCABC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ABCA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34" y="1387365"/>
            <a:ext cx="7548081" cy="18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08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21.</a:t>
            </a:r>
          </a:p>
          <a:p>
            <a:endParaRPr lang="en-US" altLang="zh-TW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韋瓦第的足跡順序為？</a:t>
            </a: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ABCD</a:t>
            </a:r>
          </a:p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ABAC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ABCDAB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ABCDCD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378" y="1744717"/>
            <a:ext cx="8343503" cy="14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9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 lnSpcReduction="10000"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22.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〈</a:t>
            </a:r>
            <a:r>
              <a:rPr lang="zh-TW" altLang="en-US" sz="5400" dirty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但願人長久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〉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的歌詞是出自哪位文學家的作品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李白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②杜甫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③蘇軾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王維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092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23.</a:t>
            </a: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這是什麼樂器？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小號②長號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③低音號④法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國號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117" y="1788838"/>
            <a:ext cx="4581525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1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9851" y="725213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直笛降ㄒㄧ的指法是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01234</a:t>
            </a: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0134</a:t>
            </a: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012345</a:t>
            </a: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012356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303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45355" y="651640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直笛高音ㄈㄚ的指法是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012346,0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按半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孔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0123,0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按半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孔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012,0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按半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孔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01234,0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按半孔</a:t>
            </a:r>
          </a:p>
        </p:txBody>
      </p:sp>
    </p:spTree>
    <p:extLst>
      <p:ext uri="{BB962C8B-B14F-4D97-AF65-F5344CB8AC3E}">
        <p14:creationId xmlns:p14="http://schemas.microsoft.com/office/powerpoint/2010/main" val="111069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4954" y="924910"/>
            <a:ext cx="10059583" cy="5181600"/>
          </a:xfrm>
        </p:spPr>
        <p:txBody>
          <a:bodyPr>
            <a:normAutofit lnSpcReduction="10000"/>
          </a:bodyPr>
          <a:lstStyle/>
          <a:p>
            <a:r>
              <a:rPr lang="en-US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魔笛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歌劇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〈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復仇的火焰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〉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是由誰來演唱的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捕鳥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祭司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夜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后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王子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87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4954" y="924910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魔笛歌劇中的夜后是屬於哪一種女高音 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花腔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女高音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戲劇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女高音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抒情女高音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978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4954" y="924910"/>
            <a:ext cx="10059583" cy="5181600"/>
          </a:xfrm>
        </p:spPr>
        <p:txBody>
          <a:bodyPr>
            <a:normAutofit lnSpcReduction="10000"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歌劇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魔笛中的捕鳥人是屬於哪一中男生的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音色 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男低音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②男高音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假聲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男高音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男中音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758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4954" y="924910"/>
            <a:ext cx="10059583" cy="5181600"/>
          </a:xfrm>
        </p:spPr>
        <p:txBody>
          <a:bodyPr>
            <a:normAutofit lnSpcReduction="10000"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歌劇魔笛中的大祭司是屬於男生中的哪一種音色 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男低音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②男中音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③男高音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假聲男高音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698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4954" y="924910"/>
            <a:ext cx="10059583" cy="5181600"/>
          </a:xfrm>
        </p:spPr>
        <p:txBody>
          <a:bodyPr>
            <a:normAutofit lnSpcReduction="10000"/>
          </a:bodyPr>
          <a:lstStyle/>
          <a:p>
            <a:r>
              <a:rPr lang="en-US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歌劇魔笛中三位侍女的歌唱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，是屬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於哪一種演唱形式？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三部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合唱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重唱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③齊唱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獨唱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826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4954" y="924910"/>
            <a:ext cx="10059583" cy="5181600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歌劇魔笛中帕帕基諾在追求帕帕基娜時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，兩人的演唱是屬於哪一種歌唱形式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二重唱②二部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合唱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輪唱④齊唱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347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4954" y="924910"/>
            <a:ext cx="10059583" cy="5181600"/>
          </a:xfrm>
        </p:spPr>
        <p:txBody>
          <a:bodyPr>
            <a:normAutofit lnSpcReduction="10000"/>
          </a:bodyPr>
          <a:lstStyle/>
          <a:p>
            <a:r>
              <a:rPr lang="en-US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歌劇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〈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杜蘭朵公主</a:t>
            </a:r>
            <a:r>
              <a:rPr lang="en-US" altLang="zh-TW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〉</a:t>
            </a:r>
            <a:r>
              <a:rPr lang="zh-TW" altLang="en-US" sz="5400" dirty="0" smtClean="0">
                <a:solidFill>
                  <a:schemeClr val="bg1"/>
                </a:solidFill>
                <a:latin typeface="文鼎中楷" panose="03000609000000000000" pitchFamily="65" charset="-120"/>
                <a:ea typeface="文鼎中楷" panose="03000609000000000000" pitchFamily="65" charset="-120"/>
              </a:rPr>
              <a:t>劇中選用哪一首中國民謠的曲調貫穿全劇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紫竹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②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鳳陽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花鼓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③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蛤蟆</a:t>
            </a:r>
            <a:endParaRPr lang="en-US" altLang="zh-TW" sz="5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④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茉莉花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8614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離子會議室</Template>
  <TotalTime>399</TotalTime>
  <Words>732</Words>
  <Application>Microsoft Office PowerPoint</Application>
  <PresentationFormat>寬螢幕</PresentationFormat>
  <Paragraphs>112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文鼎中楷</vt:lpstr>
      <vt:lpstr>新細明體</vt:lpstr>
      <vt:lpstr>標楷體</vt:lpstr>
      <vt:lpstr>Arial</vt:lpstr>
      <vt:lpstr>Century Gothic</vt:lpstr>
      <vt:lpstr>Wingdings 3</vt:lpstr>
      <vt:lpstr>離子會議室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54</cp:revision>
  <dcterms:created xsi:type="dcterms:W3CDTF">2022-11-01T02:57:37Z</dcterms:created>
  <dcterms:modified xsi:type="dcterms:W3CDTF">2024-11-07T01:20:59Z</dcterms:modified>
</cp:coreProperties>
</file>