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hotos.fife.usercontent.google.com/pw/AP1GczMJtMWHKOOG4kIiTtIZZTtK_fea07g-pKgfOX1ZYcXuOLcZRrkKObcO9Q=w586-h879-s-no-gm?authuser=0">
            <a:extLst>
              <a:ext uri="{FF2B5EF4-FFF2-40B4-BE49-F238E27FC236}">
                <a16:creationId xmlns:a16="http://schemas.microsoft.com/office/drawing/2014/main" id="{04690F3A-93A5-478A-BBDE-CB5073875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FD5C48-D6FE-4EC0-91AA-A4CE4301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27" y="498259"/>
            <a:ext cx="4714042" cy="58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E668F84-90D4-4CC5-986F-203A14AA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08" y="468976"/>
            <a:ext cx="7670307" cy="59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EE67C17-6E8B-4E80-A656-01134526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461638"/>
            <a:ext cx="7886700" cy="59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661002C-4618-4C7A-ABBD-4070E1FF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1" y="470516"/>
            <a:ext cx="6889071" cy="59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4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FC1E6D8-69F0-43EE-BFCC-0C6F296A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59" y="470517"/>
            <a:ext cx="7093258" cy="59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589ED8F-A4E3-4966-82EA-1803158D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9" y="452761"/>
            <a:ext cx="6764784" cy="593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離子會議室</Template>
  <TotalTime>11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Century Gothic</vt:lpstr>
      <vt:lpstr>Wingdings 3</vt:lpstr>
      <vt:lpstr>離子會議室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2025-05-14T02:52:42Z</dcterms:created>
  <dcterms:modified xsi:type="dcterms:W3CDTF">2025-05-14T03:04:41Z</dcterms:modified>
</cp:coreProperties>
</file>