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政府會在什麼季節呼籲民眾施打流感疫苗？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春、夏季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②夏、秋季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③春、冬季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④秋、冬季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969" y="3515710"/>
            <a:ext cx="2369268" cy="244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88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多做以下哪一件事可以提高免疫力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喝可樂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吃炸雞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喝珍珠奶茶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運動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013" y="3515710"/>
            <a:ext cx="2303243" cy="237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88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近視超過幾度就是高度近視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300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度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400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度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500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度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800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度</a:t>
            </a:r>
            <a:endParaRPr lang="en-US" altLang="zh-TW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172" y="3315520"/>
            <a:ext cx="2617076" cy="261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107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家家戶戶都應該準備什麼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，才能應付突發的受傷意外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信箱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皮箱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急救箱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冰箱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0717" y="3460237"/>
            <a:ext cx="2720373" cy="221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159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13.</a:t>
            </a:r>
            <a:r>
              <a:rPr lang="zh-TW" altLang="en-US" sz="5400" u="sng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小瑞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下課時和同學在操場遊戲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，不小心跌倒受傷了，他應該到什麼地方請護理師處理傷口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輔導室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圖書館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健康中心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校長室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698" y="3431788"/>
            <a:ext cx="2793944" cy="2277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858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下面哪一項不是病毒性腸胃炎的常見症狀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拉肚子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嘔吐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喉嚨痛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發燒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97" y="3331780"/>
            <a:ext cx="2552089" cy="263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46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在讀書和寫字時要光線充足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，坐姿正確，眼睛跟桌面至少要保持幾公分的距離才是正確的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①15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②30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③45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④60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公分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21" y="3478923"/>
            <a:ext cx="2418516" cy="251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896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急性結膜炎的傳染途徑是屬於哪一種類型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空氣傳染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吃到不乾淨的食物和水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接觸病毒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動物傳染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512" y="3934810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31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勤洗手有助於預防什麼疾病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流行性感冒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病毒性腸胃炎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急性結膜炎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以上都是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610" y="3310757"/>
            <a:ext cx="2517626" cy="259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773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新冠肺炎疫情期間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口罩是重要的防疫用品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，選購時要確認有下面哪一項資訊，才能買到真正的醫用口罩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定價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廠商名稱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醫療許可證字號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使用方式說明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411" y="3515710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691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下面哪一項行為容易造成滑倒受傷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廚房地板有油漬沒有馬上擦掉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在廁所門口放置止滑墊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將熱水器裝在室內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家具尖角沒有以軟質護角包覆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102" y="3515710"/>
            <a:ext cx="18796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560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當出現什麼症狀時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，就有可能得了流感，而不只是一般感冒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流鼻水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喉嚨痛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全身肌肉痠痛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輕微發燒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3092" y="3515710"/>
            <a:ext cx="2334247" cy="240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404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20.</a:t>
            </a:r>
            <a:r>
              <a:rPr lang="zh-TW" altLang="en-US" sz="5400" u="sng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小寒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到眼科診所定期檢查時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，醫生發現他的近視度數又加深了，可能是什麼原因造成的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放假在家時常常看一整天電視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常常趴在桌上寫作業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沒有按時點散瞳劑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以上都是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758" y="4638322"/>
            <a:ext cx="3024733" cy="138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87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下面哪一個不是高度近視可能導致的眼睛併發症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視網膜剝離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黃斑部病變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老花眼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青光眼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70" y="3155733"/>
            <a:ext cx="2669134" cy="266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53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/>
          </a:bodyPr>
          <a:lstStyle/>
          <a:p>
            <a:r>
              <a:rPr lang="en-US" altLang="zh-TW" sz="54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."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靈魂之窗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"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可以讓我們看到美麗的世界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，下面哪一個是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"</a:t>
            </a:r>
            <a:r>
              <a:rPr lang="zh-TW" altLang="en-US" sz="5400" dirty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靈魂之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窗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“?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嘴巴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眼睛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鼻子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耳朵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31" y="3909848"/>
            <a:ext cx="4407706" cy="201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下面哪一個是散瞳劑的功效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幫助眼睛肌肉放鬆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有效減緩近視度數增加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治療假性近視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以上都是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734" y="387092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671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24.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燒燙傷的傷口敷料有不同種類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，要如何選擇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依照傷口滲出液的多寡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依照傷口的形狀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依照敷料的價錢多寡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依照自己的心情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4882" y="3849577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390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25.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下列哪一項不是預防結膜炎的方法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勤洗手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戴口罩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不共用毛巾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不揉眼睛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945" y="3059761"/>
            <a:ext cx="2755187" cy="284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896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扭傷或撞傷時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，一開始要如何處理，才能減緩腫脹程度</a:t>
            </a:r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熱敷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冰敷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冷、熱敷交替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用力按壓並抬高傷口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206" y="3691922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56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4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40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關於扭傷時的處理方式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，哪一項敘述錯誤</a:t>
            </a:r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?</a:t>
            </a: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就算沒有明顯外傷，也應該就醫</a:t>
            </a:r>
            <a:r>
              <a:rPr lang="zh-TW" altLang="en-US" sz="400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檢查</a:t>
            </a:r>
            <a:r>
              <a:rPr lang="zh-TW" altLang="en-US" sz="400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確定受傷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狀況</a:t>
            </a:r>
            <a:endParaRPr lang="en-US" altLang="zh-TW" sz="40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如果使用中醫療法，也最好先接受西醫</a:t>
            </a:r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x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光檢查確認有沒有骨折</a:t>
            </a:r>
            <a:endParaRPr lang="en-US" altLang="zh-TW" sz="40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可以使用醫用繃帶固定扭傷部位，預防二次傷害</a:t>
            </a:r>
            <a:endParaRPr lang="en-US" altLang="zh-TW" sz="40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40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扭傷時會造成扭傷部位腫脹，要立即熱敷來減緩腫脹程度</a:t>
            </a:r>
            <a:endParaRPr lang="zh-TW" altLang="en-US" sz="4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1365" y="5588432"/>
            <a:ext cx="870552" cy="70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3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如果傷口出現紅腫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、刺痛現象，代表什麼意思？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傷口即將結痂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②傷口可能發炎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③傷口即將痊癒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④傷口需要換藥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13" y="3754985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5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840827" y="504496"/>
            <a:ext cx="10773103" cy="5307724"/>
          </a:xfrm>
        </p:spPr>
        <p:txBody>
          <a:bodyPr>
            <a:noAutofit/>
          </a:bodyPr>
          <a:lstStyle/>
          <a:p>
            <a:r>
              <a:rPr lang="en-US" altLang="zh-TW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下面幾位小朋友過馬路的方式，哪一位比較安全？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①小祥看到綠燈一亮立刻衝過去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②小予舉手揮動過馬路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③小光隨著人群，一邊低頭滑手機，一邊過馬路</a:t>
            </a:r>
            <a:endParaRPr lang="en-US" altLang="zh-TW" sz="4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④小君等待穿越道路時，儘量擠到人行道最前方</a:t>
            </a:r>
            <a:endParaRPr lang="en-US" altLang="zh-TW" sz="4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494" y="1681656"/>
            <a:ext cx="2475423" cy="158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53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請問多久要做一次定期視力檢查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①3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個月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②6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個月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③9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個月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一年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966" y="3279228"/>
            <a:ext cx="2827282" cy="282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02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遇到緊急事故時該怎麼辦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大哭大鬧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跑來跑去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驚慌失措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保持冷靜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414" y="3338798"/>
            <a:ext cx="2688841" cy="219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731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4954" y="924910"/>
            <a:ext cx="10059583" cy="5181600"/>
          </a:xfrm>
        </p:spPr>
        <p:txBody>
          <a:bodyPr>
            <a:normAutofit lnSpcReduction="10000"/>
          </a:bodyPr>
          <a:lstStyle/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下面哪一個行為不是造成近視的原因</a:t>
            </a:r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en-US" altLang="zh-TW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①</a:t>
            </a:r>
            <a:r>
              <a:rPr lang="zh-TW" altLang="en-US" sz="5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長時間看電視</a:t>
            </a:r>
            <a:endParaRPr lang="en-US" altLang="zh-TW" sz="5400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②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看書的時候光線不足</a:t>
            </a:r>
            <a:endParaRPr lang="en-US" altLang="zh-TW" sz="5400" dirty="0" smtClean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③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近距離用眼</a:t>
            </a:r>
            <a:endParaRPr lang="en-US" altLang="zh-TW" sz="5400" dirty="0">
              <a:solidFill>
                <a:schemeClr val="bg1"/>
              </a:solidFill>
              <a:latin typeface="文鼎中楷" panose="03000609000000000000" pitchFamily="65" charset="-120"/>
              <a:ea typeface="文鼎中楷" panose="03000609000000000000" pitchFamily="65" charset="-120"/>
            </a:endParaRPr>
          </a:p>
          <a:p>
            <a:r>
              <a:rPr lang="en-US" altLang="zh-TW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④</a:t>
            </a:r>
            <a:r>
              <a:rPr lang="zh-TW" altLang="en-US" sz="5400" dirty="0" smtClean="0">
                <a:solidFill>
                  <a:schemeClr val="bg1"/>
                </a:solidFill>
                <a:latin typeface="文鼎中楷" panose="03000609000000000000" pitchFamily="65" charset="-120"/>
                <a:ea typeface="文鼎中楷" panose="03000609000000000000" pitchFamily="65" charset="-120"/>
              </a:rPr>
              <a:t>常看綠色植物</a:t>
            </a:r>
            <a:endParaRPr lang="zh-TW" altLang="en-US" sz="54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555" y="3520966"/>
            <a:ext cx="2486100" cy="258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766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離子會議室</Template>
  <TotalTime>214</TotalTime>
  <Words>857</Words>
  <Application>Microsoft Office PowerPoint</Application>
  <PresentationFormat>寬螢幕</PresentationFormat>
  <Paragraphs>123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2" baseType="lpstr">
      <vt:lpstr>文鼎中楷</vt:lpstr>
      <vt:lpstr>新細明體</vt:lpstr>
      <vt:lpstr>標楷體</vt:lpstr>
      <vt:lpstr>Arial</vt:lpstr>
      <vt:lpstr>Century Gothic</vt:lpstr>
      <vt:lpstr>Wingdings 3</vt:lpstr>
      <vt:lpstr>離子會議室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34</cp:revision>
  <dcterms:created xsi:type="dcterms:W3CDTF">2022-11-01T02:57:37Z</dcterms:created>
  <dcterms:modified xsi:type="dcterms:W3CDTF">2022-12-14T00:28:35Z</dcterms:modified>
</cp:coreProperties>
</file>