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12/7/2022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12/7/2022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12/7/2022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12/7/2022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12/7/2022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12/7/2022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12/7/2022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12/7/2022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12/7/2022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12/7/2022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12/7/2022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12/7/2022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12/7/2022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12/7/2022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12/7/2022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12/7/2022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12/7/2022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12/7/2022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54954" y="924910"/>
            <a:ext cx="10059583" cy="5181600"/>
          </a:xfrm>
        </p:spPr>
        <p:txBody>
          <a:bodyPr>
            <a:normAutofit lnSpcReduction="10000"/>
          </a:bodyPr>
          <a:lstStyle/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政府會在什麼季節呼籲民眾施打流感疫苗？</a:t>
            </a:r>
            <a:endParaRPr lang="en-US" altLang="zh-TW" sz="5400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①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春、夏季</a:t>
            </a:r>
            <a:endParaRPr lang="en-US" altLang="zh-TW" sz="5400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②夏、秋季</a:t>
            </a:r>
            <a:endParaRPr lang="en-US" altLang="zh-TW" sz="5400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③春、冬季</a:t>
            </a:r>
            <a:endParaRPr lang="en-US" altLang="zh-TW" sz="5400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④秋、冬季</a:t>
            </a:r>
            <a:endParaRPr lang="zh-TW" altLang="en-US" sz="5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2969" y="3515710"/>
            <a:ext cx="2369268" cy="2444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5882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54954" y="924910"/>
            <a:ext cx="10059583" cy="5181600"/>
          </a:xfrm>
        </p:spPr>
        <p:txBody>
          <a:bodyPr>
            <a:normAutofit lnSpcReduction="10000"/>
          </a:bodyPr>
          <a:lstStyle/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10.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多做以下哪一件事可以提高免疫力</a:t>
            </a:r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①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喝可樂</a:t>
            </a:r>
            <a:endParaRPr lang="en-US" altLang="zh-TW" sz="5400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②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吃炸雞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③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喝珍珠奶茶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④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運動</a:t>
            </a:r>
            <a:endParaRPr lang="zh-TW" altLang="en-US" sz="5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0013" y="3515710"/>
            <a:ext cx="2303243" cy="2376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884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54954" y="924910"/>
            <a:ext cx="10059583" cy="5181600"/>
          </a:xfrm>
        </p:spPr>
        <p:txBody>
          <a:bodyPr>
            <a:normAutofit/>
          </a:bodyPr>
          <a:lstStyle/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11.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近視超過幾度就是高度近視</a:t>
            </a:r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①</a:t>
            </a:r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300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度</a:t>
            </a:r>
            <a:endParaRPr lang="en-US" altLang="zh-TW" sz="5400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②</a:t>
            </a:r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400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度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③</a:t>
            </a:r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500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度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④</a:t>
            </a:r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800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度</a:t>
            </a:r>
            <a:endParaRPr lang="en-US" altLang="zh-TW" sz="5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3172" y="3315520"/>
            <a:ext cx="2617076" cy="261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1076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54954" y="924910"/>
            <a:ext cx="10059583" cy="5181600"/>
          </a:xfrm>
        </p:spPr>
        <p:txBody>
          <a:bodyPr>
            <a:normAutofit lnSpcReduction="10000"/>
          </a:bodyPr>
          <a:lstStyle/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12.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家家戶戶都應該準備什麼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，才能應付突發的受傷意外</a:t>
            </a:r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?</a:t>
            </a: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①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信箱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②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皮箱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③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急救箱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④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冰箱</a:t>
            </a:r>
            <a:endParaRPr lang="zh-TW" altLang="en-US" sz="5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0717" y="3460237"/>
            <a:ext cx="2720373" cy="2217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1592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54954" y="924910"/>
            <a:ext cx="10059583" cy="5181600"/>
          </a:xfrm>
        </p:spPr>
        <p:txBody>
          <a:bodyPr>
            <a:normAutofit fontScale="92500" lnSpcReduction="20000"/>
          </a:bodyPr>
          <a:lstStyle/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13.</a:t>
            </a:r>
            <a:r>
              <a:rPr lang="zh-TW" altLang="en-US" sz="5400" u="sng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小瑞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下課時和同學在操場遊戲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，不小心跌倒受傷了，他應該到什麼地方請護理師處理傷口</a:t>
            </a:r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?</a:t>
            </a: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①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輔導室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②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圖書館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③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健康中心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④</a:t>
            </a:r>
            <a:r>
              <a:rPr lang="zh-TW" altLang="en-US" sz="5400" dirty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校長室</a:t>
            </a:r>
            <a:endParaRPr lang="zh-TW" altLang="en-US" sz="5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9698" y="3431788"/>
            <a:ext cx="2793944" cy="2277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88585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54954" y="924910"/>
            <a:ext cx="10059583" cy="5181600"/>
          </a:xfrm>
        </p:spPr>
        <p:txBody>
          <a:bodyPr>
            <a:normAutofit lnSpcReduction="10000"/>
          </a:bodyPr>
          <a:lstStyle/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14.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下面哪一項不是病毒性腸胃炎的常見症狀</a:t>
            </a:r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①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拉肚子</a:t>
            </a:r>
            <a:endParaRPr lang="en-US" altLang="zh-TW" sz="5400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②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嘔吐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③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喉嚨痛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④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發燒</a:t>
            </a:r>
            <a:endParaRPr lang="zh-TW" altLang="en-US" sz="5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097" y="3331780"/>
            <a:ext cx="2552089" cy="2632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2460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54954" y="924910"/>
            <a:ext cx="10059583" cy="5181600"/>
          </a:xfrm>
        </p:spPr>
        <p:txBody>
          <a:bodyPr>
            <a:normAutofit fontScale="92500" lnSpcReduction="20000"/>
          </a:bodyPr>
          <a:lstStyle/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15.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在讀書和寫字時要光線充足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，坐姿正確，眼睛跟桌面至少要保持幾公分的距離才是正確的</a:t>
            </a:r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?</a:t>
            </a: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①15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公分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②30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公分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③45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公分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④60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公分</a:t>
            </a:r>
            <a:endParaRPr lang="zh-TW" altLang="en-US" sz="5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6021" y="3478923"/>
            <a:ext cx="2418516" cy="2515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18966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54954" y="924910"/>
            <a:ext cx="10059583" cy="5181600"/>
          </a:xfrm>
        </p:spPr>
        <p:txBody>
          <a:bodyPr>
            <a:normAutofit lnSpcReduction="10000"/>
          </a:bodyPr>
          <a:lstStyle/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16.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急性結膜炎的傳染途徑是屬於哪一種類型</a:t>
            </a:r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①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空氣傳染</a:t>
            </a:r>
            <a:endParaRPr lang="en-US" altLang="zh-TW" sz="5400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②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吃到不乾淨的食物和水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③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接觸病毒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④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動物傳染</a:t>
            </a:r>
            <a:endParaRPr lang="zh-TW" altLang="en-US" sz="5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9512" y="3934810"/>
            <a:ext cx="2105025" cy="217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23312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54954" y="924910"/>
            <a:ext cx="10059583" cy="5181600"/>
          </a:xfrm>
        </p:spPr>
        <p:txBody>
          <a:bodyPr>
            <a:normAutofit/>
          </a:bodyPr>
          <a:lstStyle/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17.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勤洗手有助於預防什麼疾病</a:t>
            </a:r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①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流行性感冒</a:t>
            </a:r>
            <a:endParaRPr lang="en-US" altLang="zh-TW" sz="5400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②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病毒性腸胃炎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③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急性結膜炎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④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以上都是</a:t>
            </a:r>
            <a:endParaRPr lang="zh-TW" altLang="en-US" sz="5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4610" y="3310757"/>
            <a:ext cx="2517626" cy="2597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97736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54954" y="924910"/>
            <a:ext cx="10059583" cy="5181600"/>
          </a:xfrm>
        </p:spPr>
        <p:txBody>
          <a:bodyPr>
            <a:normAutofit fontScale="85000" lnSpcReduction="10000"/>
          </a:bodyPr>
          <a:lstStyle/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18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新冠肺炎疫情期間</a:t>
            </a:r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口罩是重要的防疫用品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，選購時要確認有下面哪一項資訊，才能買到真正的醫用口罩</a:t>
            </a:r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?</a:t>
            </a: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①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定價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②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廠商名稱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③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醫療許可證字號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④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使用方式說明</a:t>
            </a:r>
            <a:endParaRPr lang="zh-TW" altLang="en-US" sz="5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2411" y="3515710"/>
            <a:ext cx="2105025" cy="217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06913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54954" y="924910"/>
            <a:ext cx="10059583" cy="5181600"/>
          </a:xfrm>
        </p:spPr>
        <p:txBody>
          <a:bodyPr>
            <a:normAutofit lnSpcReduction="10000"/>
          </a:bodyPr>
          <a:lstStyle/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19.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下面哪一項行為容易造成滑倒受傷</a:t>
            </a:r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①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廚房地板有油漬沒有馬上擦掉</a:t>
            </a:r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②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在廁所門口放置止滑墊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③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將熱水器裝在室內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④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家具尖角沒有以軟質護角包覆</a:t>
            </a:r>
            <a:endParaRPr lang="zh-TW" altLang="en-US" sz="5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3102" y="3515710"/>
            <a:ext cx="1879600" cy="140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560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54954" y="924910"/>
            <a:ext cx="10059583" cy="5181600"/>
          </a:xfrm>
        </p:spPr>
        <p:txBody>
          <a:bodyPr>
            <a:normAutofit lnSpcReduction="10000"/>
          </a:bodyPr>
          <a:lstStyle/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當出現什麼症狀時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，就有可能得了流感，而不只是一般感冒</a:t>
            </a:r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?</a:t>
            </a: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①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流鼻水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②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喉嚨痛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③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全身肌肉痠痛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④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輕微發燒</a:t>
            </a:r>
            <a:endParaRPr lang="zh-TW" altLang="en-US" sz="5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3092" y="3515710"/>
            <a:ext cx="2334247" cy="2408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84041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54954" y="924910"/>
            <a:ext cx="10059583" cy="5181600"/>
          </a:xfrm>
        </p:spPr>
        <p:txBody>
          <a:bodyPr>
            <a:normAutofit fontScale="92500" lnSpcReduction="20000"/>
          </a:bodyPr>
          <a:lstStyle/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20.</a:t>
            </a:r>
            <a:r>
              <a:rPr lang="zh-TW" altLang="en-US" sz="5400" u="sng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小寒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到眼科診所定期檢查時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，醫生發現他的近視度數又加深了，可能是什麼原因造成的</a:t>
            </a:r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?</a:t>
            </a: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①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放假在家時常常看一整天電視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②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常常趴在桌上寫作業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③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沒有按時點散瞳劑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④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以上都是</a:t>
            </a:r>
            <a:endParaRPr lang="zh-TW" altLang="en-US" sz="5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2758" y="4638322"/>
            <a:ext cx="3024733" cy="1384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62870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54954" y="924910"/>
            <a:ext cx="10059583" cy="5181600"/>
          </a:xfrm>
        </p:spPr>
        <p:txBody>
          <a:bodyPr>
            <a:normAutofit lnSpcReduction="10000"/>
          </a:bodyPr>
          <a:lstStyle/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21.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下面哪一個不是高度近視可能導致的眼睛併發症</a:t>
            </a:r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①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視網膜剝離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②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黃斑部病變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③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老花眼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④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青光眼</a:t>
            </a:r>
            <a:endParaRPr lang="zh-TW" altLang="en-US" sz="5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8070" y="3155733"/>
            <a:ext cx="2669134" cy="2669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57530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54954" y="924910"/>
            <a:ext cx="10059583" cy="5181600"/>
          </a:xfrm>
        </p:spPr>
        <p:txBody>
          <a:bodyPr>
            <a:normAutofit fontScale="92500"/>
          </a:bodyPr>
          <a:lstStyle/>
          <a:p>
            <a:r>
              <a:rPr lang="en-US" altLang="zh-TW" sz="540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22</a:t>
            </a:r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."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靈魂之窗</a:t>
            </a:r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"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可以讓我們看到美麗的世界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，下面哪一個是</a:t>
            </a:r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"</a:t>
            </a:r>
            <a:r>
              <a:rPr lang="zh-TW" altLang="en-US" sz="5400" dirty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靈魂之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窗</a:t>
            </a:r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“?</a:t>
            </a: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①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嘴巴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②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眼睛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③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鼻子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④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耳朵</a:t>
            </a:r>
            <a:endParaRPr lang="zh-TW" altLang="en-US" sz="5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6831" y="3909848"/>
            <a:ext cx="4407706" cy="2017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823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54954" y="924910"/>
            <a:ext cx="10059583" cy="5181600"/>
          </a:xfrm>
        </p:spPr>
        <p:txBody>
          <a:bodyPr>
            <a:normAutofit/>
          </a:bodyPr>
          <a:lstStyle/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23.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下面哪一個是散瞳劑的功效</a:t>
            </a:r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①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幫助眼睛肌肉放鬆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②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有效減緩近視度數增加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③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治療假性近視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④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以上都是</a:t>
            </a:r>
            <a:endParaRPr lang="zh-TW" altLang="en-US" sz="5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1734" y="3870927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31671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54954" y="924910"/>
            <a:ext cx="10059583" cy="5181600"/>
          </a:xfrm>
        </p:spPr>
        <p:txBody>
          <a:bodyPr>
            <a:normAutofit lnSpcReduction="10000"/>
          </a:bodyPr>
          <a:lstStyle/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24.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燒燙傷的傷口敷料有不同種類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，要如何選擇</a:t>
            </a:r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?</a:t>
            </a: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①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依照傷口滲出液的多寡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②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依照傷口的形狀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③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依照敷料的價錢多寡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④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依照自己的心情</a:t>
            </a:r>
            <a:endParaRPr lang="zh-TW" altLang="en-US" sz="5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4882" y="3849577"/>
            <a:ext cx="2371725" cy="1933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05390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54954" y="924910"/>
            <a:ext cx="10059583" cy="5181600"/>
          </a:xfrm>
        </p:spPr>
        <p:txBody>
          <a:bodyPr>
            <a:normAutofit lnSpcReduction="10000"/>
          </a:bodyPr>
          <a:lstStyle/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25.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下列哪一項不是預防結膜炎的方法</a:t>
            </a:r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?</a:t>
            </a: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①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勤洗手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②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戴口罩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③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不共用毛巾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④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不揉眼睛</a:t>
            </a:r>
            <a:endParaRPr lang="zh-TW" altLang="en-US" sz="5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1945" y="3059761"/>
            <a:ext cx="2755187" cy="2842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896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54954" y="924910"/>
            <a:ext cx="10059583" cy="5181600"/>
          </a:xfrm>
        </p:spPr>
        <p:txBody>
          <a:bodyPr>
            <a:normAutofit lnSpcReduction="10000"/>
          </a:bodyPr>
          <a:lstStyle/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扭傷或撞傷時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，一開始要如何處理，才能減緩腫脹程度</a:t>
            </a:r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?</a:t>
            </a: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①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熱敷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②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冰敷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③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冷、熱敷交替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④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用力按壓並抬高傷口</a:t>
            </a:r>
            <a:endParaRPr lang="zh-TW" altLang="en-US" sz="5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6206" y="3691922"/>
            <a:ext cx="2371725" cy="1933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561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54954" y="924910"/>
            <a:ext cx="10059583" cy="5181600"/>
          </a:xfrm>
        </p:spPr>
        <p:txBody>
          <a:bodyPr>
            <a:normAutofit fontScale="92500" lnSpcReduction="10000"/>
          </a:bodyPr>
          <a:lstStyle/>
          <a:p>
            <a:r>
              <a:rPr lang="en-US" altLang="zh-TW" sz="40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4.</a:t>
            </a:r>
            <a:r>
              <a:rPr lang="zh-TW" altLang="en-US" sz="40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關於扭傷時的處理方式</a:t>
            </a:r>
            <a:r>
              <a:rPr lang="zh-TW" altLang="en-US" sz="40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，哪一項敘述錯誤</a:t>
            </a:r>
            <a:r>
              <a:rPr lang="en-US" altLang="zh-TW" sz="40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?</a:t>
            </a:r>
          </a:p>
          <a:p>
            <a:r>
              <a:rPr lang="en-US" altLang="zh-TW" sz="40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①</a:t>
            </a:r>
            <a:r>
              <a:rPr lang="zh-TW" altLang="en-US" sz="40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就算沒有明顯外傷，也應該就醫檢查確人受傷狀況</a:t>
            </a:r>
            <a:endParaRPr lang="en-US" altLang="zh-TW" sz="40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40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②</a:t>
            </a:r>
            <a:r>
              <a:rPr lang="zh-TW" altLang="en-US" sz="40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如果使用中醫療法，也最好先接受西醫</a:t>
            </a:r>
            <a:r>
              <a:rPr lang="en-US" altLang="zh-TW" sz="40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x</a:t>
            </a:r>
            <a:r>
              <a:rPr lang="zh-TW" altLang="en-US" sz="40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光檢查確認有沒有骨折</a:t>
            </a:r>
            <a:endParaRPr lang="en-US" altLang="zh-TW" sz="40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40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③</a:t>
            </a:r>
            <a:r>
              <a:rPr lang="zh-TW" altLang="en-US" sz="40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可以使用醫用繃帶固定扭傷部位，預防二次傷害</a:t>
            </a:r>
            <a:endParaRPr lang="en-US" altLang="zh-TW" sz="40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40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④</a:t>
            </a:r>
            <a:r>
              <a:rPr lang="zh-TW" altLang="en-US" sz="40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扭傷時會造成扭傷部位腫脹，要立即熱敷來減緩腫脹程度</a:t>
            </a:r>
            <a:endParaRPr lang="zh-TW" altLang="en-US" sz="40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1365" y="5588432"/>
            <a:ext cx="870552" cy="709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634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54954" y="924910"/>
            <a:ext cx="10059583" cy="5181600"/>
          </a:xfrm>
        </p:spPr>
        <p:txBody>
          <a:bodyPr>
            <a:normAutofit lnSpcReduction="10000"/>
          </a:bodyPr>
          <a:lstStyle/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5.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如果傷口出現紅腫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、刺痛現象，代表什麼意思？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zh-TW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①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傷口即將結痂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②傷口可能發炎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③傷口即將痊癒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④傷口需要換藥</a:t>
            </a:r>
            <a:endParaRPr lang="zh-TW" altLang="en-US" sz="5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6413" y="3754985"/>
            <a:ext cx="2371725" cy="1933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350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標題 1"/>
          <p:cNvSpPr>
            <a:spLocks noGrp="1"/>
          </p:cNvSpPr>
          <p:nvPr>
            <p:ph type="subTitle" idx="1"/>
          </p:nvPr>
        </p:nvSpPr>
        <p:spPr>
          <a:xfrm>
            <a:off x="840827" y="504496"/>
            <a:ext cx="10773103" cy="5307724"/>
          </a:xfrm>
        </p:spPr>
        <p:txBody>
          <a:bodyPr>
            <a:noAutofit/>
          </a:bodyPr>
          <a:lstStyle/>
          <a:p>
            <a:r>
              <a:rPr lang="en-US" altLang="zh-TW" sz="4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6.</a:t>
            </a:r>
            <a:r>
              <a:rPr lang="zh-TW" altLang="en-US" sz="4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下面幾位小朋友過馬路的方式，哪一位比較安全？</a:t>
            </a:r>
            <a:endParaRPr lang="en-US" altLang="zh-TW" sz="4400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①小祥看到綠燈一亮立刻衝過去</a:t>
            </a:r>
            <a:endParaRPr lang="en-US" altLang="zh-TW" sz="4400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②小予舉手揮動過馬路</a:t>
            </a:r>
            <a:endParaRPr lang="en-US" altLang="zh-TW" sz="4400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③小光隨著人群，一邊低頭滑手機，一邊過馬路</a:t>
            </a:r>
            <a:endParaRPr lang="en-US" altLang="zh-TW" sz="4400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④小君等待穿越道路時，儘量擠到人行道最前方</a:t>
            </a:r>
            <a:endParaRPr lang="en-US" altLang="zh-TW" sz="4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2494" y="1681656"/>
            <a:ext cx="2475423" cy="1588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533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54954" y="924910"/>
            <a:ext cx="10059583" cy="5181600"/>
          </a:xfrm>
        </p:spPr>
        <p:txBody>
          <a:bodyPr>
            <a:normAutofit lnSpcReduction="10000"/>
          </a:bodyPr>
          <a:lstStyle/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7.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請問多久要做一次定期視力檢查</a:t>
            </a:r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①3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個月</a:t>
            </a:r>
            <a:endParaRPr lang="en-US" altLang="zh-TW" sz="5400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②6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個月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③9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個月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④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一年</a:t>
            </a:r>
            <a:endParaRPr lang="zh-TW" altLang="en-US" sz="5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2966" y="3279228"/>
            <a:ext cx="2827282" cy="2827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7021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54954" y="924910"/>
            <a:ext cx="10059583" cy="5181600"/>
          </a:xfrm>
        </p:spPr>
        <p:txBody>
          <a:bodyPr>
            <a:normAutofit/>
          </a:bodyPr>
          <a:lstStyle/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8.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遇到緊急事故時該怎麼辦</a:t>
            </a:r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①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大哭大鬧</a:t>
            </a:r>
            <a:endParaRPr lang="en-US" altLang="zh-TW" sz="5400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②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跑來跑去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③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驚慌失措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④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保持冷靜</a:t>
            </a:r>
            <a:endParaRPr lang="zh-TW" altLang="en-US" sz="5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0414" y="3338798"/>
            <a:ext cx="2688841" cy="2192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7731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54954" y="924910"/>
            <a:ext cx="10059583" cy="5181600"/>
          </a:xfrm>
        </p:spPr>
        <p:txBody>
          <a:bodyPr>
            <a:normAutofit lnSpcReduction="10000"/>
          </a:bodyPr>
          <a:lstStyle/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9.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下面哪一個行為不是造成近視的原因</a:t>
            </a:r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①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長時間看電視</a:t>
            </a:r>
            <a:endParaRPr lang="en-US" altLang="zh-TW" sz="5400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②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看書的時候光線不足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③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近距離用眼</a:t>
            </a:r>
            <a:endParaRPr lang="en-US" altLang="zh-TW" sz="5400" dirty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④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常看綠色植物</a:t>
            </a:r>
            <a:endParaRPr lang="zh-TW" altLang="en-US" sz="5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2555" y="3520966"/>
            <a:ext cx="2486100" cy="2585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97668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離子會議室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離子會議室</Template>
  <TotalTime>214</TotalTime>
  <Words>858</Words>
  <Application>Microsoft Office PowerPoint</Application>
  <PresentationFormat>寬螢幕</PresentationFormat>
  <Paragraphs>123</Paragraphs>
  <Slides>25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25</vt:i4>
      </vt:variant>
    </vt:vector>
  </HeadingPairs>
  <TitlesOfParts>
    <vt:vector size="32" baseType="lpstr">
      <vt:lpstr>文鼎中楷</vt:lpstr>
      <vt:lpstr>新細明體</vt:lpstr>
      <vt:lpstr>標楷體</vt:lpstr>
      <vt:lpstr>Arial</vt:lpstr>
      <vt:lpstr>Century Gothic</vt:lpstr>
      <vt:lpstr>Wingdings 3</vt:lpstr>
      <vt:lpstr>離子會議室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33</cp:revision>
  <dcterms:created xsi:type="dcterms:W3CDTF">2022-11-01T02:57:37Z</dcterms:created>
  <dcterms:modified xsi:type="dcterms:W3CDTF">2022-12-07T06:01:37Z</dcterms:modified>
</cp:coreProperties>
</file>