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65" r:id="rId2"/>
    <p:sldId id="267" r:id="rId3"/>
    <p:sldId id="258" r:id="rId4"/>
    <p:sldId id="269" r:id="rId5"/>
    <p:sldId id="270" r:id="rId6"/>
    <p:sldId id="271" r:id="rId7"/>
    <p:sldId id="273" r:id="rId8"/>
    <p:sldId id="262" r:id="rId9"/>
    <p:sldId id="275" r:id="rId10"/>
    <p:sldId id="263" r:id="rId11"/>
    <p:sldId id="277" r:id="rId12"/>
    <p:sldId id="264" r:id="rId13"/>
    <p:sldId id="278" r:id="rId14"/>
    <p:sldId id="279" r:id="rId15"/>
    <p:sldId id="280" r:id="rId16"/>
    <p:sldId id="266" r:id="rId17"/>
    <p:sldId id="268" r:id="rId18"/>
    <p:sldId id="281" r:id="rId19"/>
    <p:sldId id="28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69" y="0"/>
            <a:ext cx="97746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0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44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40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222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023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846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284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356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959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3019" y="2091262"/>
            <a:ext cx="9068586" cy="25908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19" y="298772"/>
            <a:ext cx="11387036" cy="626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76" y="195666"/>
            <a:ext cx="11382703" cy="6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5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19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3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7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374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0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1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3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21"/>
            <a:ext cx="12192000" cy="56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413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27</TotalTime>
  <Words>0</Words>
  <Application>Microsoft Office PowerPoint</Application>
  <PresentationFormat>寬螢幕</PresentationFormat>
  <Paragraphs>0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3" baseType="lpstr">
      <vt:lpstr>新細明體</vt:lpstr>
      <vt:lpstr>Century Gothic</vt:lpstr>
      <vt:lpstr>Garamond</vt:lpstr>
      <vt:lpstr>肥皂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2023-01-03T03:29:33Z</dcterms:created>
  <dcterms:modified xsi:type="dcterms:W3CDTF">2023-01-04T04:09:27Z</dcterms:modified>
</cp:coreProperties>
</file>