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73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66" r:id="rId11"/>
    <p:sldId id="267" r:id="rId12"/>
    <p:sldId id="268" r:id="rId13"/>
    <p:sldId id="269" r:id="rId14"/>
    <p:sldId id="271" r:id="rId15"/>
    <p:sldId id="272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393" y="624412"/>
            <a:ext cx="7546428" cy="565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1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924" y="542917"/>
            <a:ext cx="2678988" cy="579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8390"/>
            <a:ext cx="2805112" cy="60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83" y="452016"/>
            <a:ext cx="2736729" cy="59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0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09" y="588578"/>
            <a:ext cx="2644403" cy="57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60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11" y="473082"/>
            <a:ext cx="2719497" cy="588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1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3" y="0"/>
            <a:ext cx="3015319" cy="651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3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78" y="336331"/>
            <a:ext cx="3171825" cy="6858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139190" y="5607269"/>
            <a:ext cx="1408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升級店舖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1865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0"/>
            <a:ext cx="317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0"/>
            <a:ext cx="3171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51" y="543378"/>
            <a:ext cx="7792380" cy="58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300" y="406566"/>
            <a:ext cx="2762611" cy="59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872" y="483476"/>
            <a:ext cx="2727040" cy="589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1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28" y="472966"/>
            <a:ext cx="2746484" cy="593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38" y="315667"/>
            <a:ext cx="2814374" cy="608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72" y="484259"/>
            <a:ext cx="2731540" cy="59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8" y="0"/>
            <a:ext cx="316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440" y="406566"/>
            <a:ext cx="2767472" cy="59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離子會議室</Template>
  <TotalTime>32</TotalTime>
  <Words>3</Words>
  <Application>Microsoft Office PowerPoint</Application>
  <PresentationFormat>寬螢幕</PresentationFormat>
  <Paragraphs>1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Century Gothic</vt:lpstr>
      <vt:lpstr>Wingdings 3</vt:lpstr>
      <vt:lpstr>離子會議室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</cp:revision>
  <dcterms:created xsi:type="dcterms:W3CDTF">2022-11-29T03:24:21Z</dcterms:created>
  <dcterms:modified xsi:type="dcterms:W3CDTF">2024-06-20T03:34:22Z</dcterms:modified>
</cp:coreProperties>
</file>