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2" r:id="rId25"/>
    <p:sldId id="28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30014" y="599089"/>
            <a:ext cx="10037380" cy="5087006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下列哪一種食物熱量最高？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①生魚片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②漢堡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③手捲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④涼拌海鮮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377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6843" y="-2753709"/>
            <a:ext cx="11382702" cy="8040413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下列哪一項不屬於素食者的食物？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①肉類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②全榖雜糧類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③水果類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④蔬菜類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532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6028" y="399392"/>
            <a:ext cx="11035863" cy="5555148"/>
          </a:xfrm>
        </p:spPr>
        <p:txBody>
          <a:bodyPr/>
          <a:lstStyle/>
          <a:p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11.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哪一國的飲食以海鮮為主食，料理食物注重衛生、食物色澤的協調與器皿的搭配？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①法國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②日本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③泰國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④美國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4638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7048" y="693683"/>
            <a:ext cx="11098924" cy="4714320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採購鮮奶要注意什麼？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①是否有鮮乳標誌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②包裝是否完整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③標示是否清楚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④以上皆是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9099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2455" y="536027"/>
            <a:ext cx="11204028" cy="5660251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漁民在吃魚時，不會將魚翻   面，是因為什麼關係？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①宗教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②節慶習俗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③民間禁忌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④政府規定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7673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7048" y="767255"/>
            <a:ext cx="10972800" cy="5071672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商品上貼有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TFQ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標章，代表什麼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意義？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①品質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②衛生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③安全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④以上皆是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8749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62151" y="-73572"/>
            <a:ext cx="10920249" cy="6080665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在山坡地大量種植檳榔，會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造成怎樣的災害？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①土壤流失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②積水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③地震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④酸雨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927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1943" y="1093075"/>
            <a:ext cx="11340664" cy="4892997"/>
          </a:xfrm>
        </p:spPr>
        <p:txBody>
          <a:bodyPr/>
          <a:lstStyle/>
          <a:p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16.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有關國人的飲食，下列哪一項錯誤？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①民以食為天，舉凡婚喪喜慶，食物都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是不可或缺的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②端午節吃粽子是紀念屈原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③春節吃橘子，象徵團圓、圓滿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④生日吃豬腳麵線，以長麵作為長壽象徵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9261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5517" y="367862"/>
            <a:ext cx="11004331" cy="5355451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如果你買到一罐真空安全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鈕已凸起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的罐頭，該怎麼做最恰當？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①不要理會，照吃不誤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②把罐頭丟掉，自認倒楣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③放在家裡，警惕自己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④向原購買廠商要求更換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6981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1944" y="609601"/>
            <a:ext cx="11330151" cy="5302898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18.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罐頭食品開罐後未吃完，應如何處理？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①放到冷凍室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②倒入碗盤內，放入冰箱冷藏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③放進多孔塑膠袋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④倒入紙袋，收入櫥櫃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742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4497" y="0"/>
            <a:ext cx="10920248" cy="6038623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當發生消費糾紛時，我們可以採取什麼方式來維護自己的權益？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①尋求消費者文教基金會的協助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②善用廠商的服務專線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③尋求地方消費者保護單位協調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④以上皆可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807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3682" y="399393"/>
            <a:ext cx="10878208" cy="5549462"/>
          </a:xfrm>
        </p:spPr>
        <p:txBody>
          <a:bodyPr/>
          <a:lstStyle/>
          <a:p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下列有關素食者的敘述，哪一項正確？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①素食者的類別有：純素食者、奶類素食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者、蛋奶素食者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②素食者都是因宗教的因素不吃肉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③招待純素食者吃飯時，蛋、奶類的食材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皆可放入菜餚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④對於素食者，應勸導其吃肉，以免營養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不均衡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169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30924" y="1187669"/>
            <a:ext cx="11161986" cy="4630237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穀類食物應存在什麼地方？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①陽光照射處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②冰箱冷凍庫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③密閉，乾燥容器內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④冰箱蛋架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9264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8371" y="1282263"/>
            <a:ext cx="11361683" cy="4577686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21.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選購水果應注意哪一項原則？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①價錢高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②越大越好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③新鮮、當季盛產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④有冷凍過的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2701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8070" y="578069"/>
            <a:ext cx="11035862" cy="5859947"/>
          </a:xfrm>
        </p:spPr>
        <p:txBody>
          <a:bodyPr/>
          <a:lstStyle/>
          <a:p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22.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美國和德國的飲食文化中，有哪一項共同點？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①偏肉食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②以清蒸或涼拌為主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③以海鮮為主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</a:t>
            </a:r>
            <a:r>
              <a:rPr lang="zh-TW" altLang="en-US" sz="6000" smtClean="0">
                <a:latin typeface="標楷體" panose="03000509000000000000" pitchFamily="65" charset="-120"/>
                <a:ea typeface="標楷體" panose="03000509000000000000" pitchFamily="65" charset="-120"/>
              </a:rPr>
              <a:t>低</a:t>
            </a:r>
            <a:r>
              <a:rPr lang="zh-TW" altLang="en-US" sz="6000" smtClean="0">
                <a:latin typeface="標楷體" panose="03000509000000000000" pitchFamily="65" charset="-120"/>
                <a:ea typeface="標楷體" panose="03000509000000000000" pitchFamily="65" charset="-120"/>
              </a:rPr>
              <a:t>油脂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746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6842" y="588582"/>
            <a:ext cx="11267090" cy="5492084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23.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選購魚類時，應選購具有哪一項特徵的魚類？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①眼睛明亮有光澤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②鱗片不完整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③肉質軟爛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④眼睛混濁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5559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352" y="798785"/>
            <a:ext cx="11267090" cy="4819425"/>
          </a:xfrm>
        </p:spPr>
        <p:txBody>
          <a:bodyPr/>
          <a:lstStyle/>
          <a:p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24.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關於各國的飲食特色</a:t>
            </a:r>
            <a:r>
              <a:rPr lang="zh-TW" altLang="en-US" sz="44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，下列哪一項錯誤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①日本料理大都以生食</a:t>
            </a:r>
            <a:r>
              <a:rPr lang="zh-TW" altLang="en-US" sz="44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、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清蒸為主要</a:t>
            </a:r>
            <a:r>
              <a:rPr lang="zh-TW" altLang="en-US" sz="44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，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烹調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方式油量少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②美國飲食習慣融合許多不同的風俗和特色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③泰國餐飲中</a:t>
            </a:r>
            <a:r>
              <a:rPr lang="zh-TW" altLang="en-US" sz="44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，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大量運用天然水果和椰漿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④馬鈴薯是法國菜中不可或缺的食物</a:t>
            </a:r>
            <a:r>
              <a:rPr lang="zh-TW" altLang="en-US" sz="44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，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法國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的麵包和黑麥啤酒更是舉世聞名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1370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4801" y="735724"/>
            <a:ext cx="11267090" cy="5618210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關於家的敘述</a:t>
            </a:r>
            <a:r>
              <a:rPr lang="zh-TW" altLang="en-US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，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下列哪一項錯誤？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①生養我們的場所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②培養人格的地方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③長大後就會脫離家庭生活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④提供愛</a:t>
            </a:r>
            <a:r>
              <a:rPr lang="zh-TW" altLang="en-US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、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關懷和安全感的地方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6467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351" y="536028"/>
            <a:ext cx="11424746" cy="5423337"/>
          </a:xfrm>
        </p:spPr>
        <p:txBody>
          <a:bodyPr/>
          <a:lstStyle/>
          <a:p>
            <a:r>
              <a:rPr lang="en-US" altLang="zh-TW" sz="6600" dirty="0" smtClean="0"/>
              <a:t/>
            </a:r>
            <a:br>
              <a:rPr lang="en-US" altLang="zh-TW" sz="6600" dirty="0" smtClean="0"/>
            </a:br>
            <a:r>
              <a:rPr lang="en-US" altLang="zh-TW" sz="6600" dirty="0" smtClean="0"/>
              <a:t/>
            </a:r>
            <a:br>
              <a:rPr lang="en-US" altLang="zh-TW" sz="6600" dirty="0" smtClean="0"/>
            </a:br>
            <a:r>
              <a:rPr lang="en-US" altLang="zh-TW" sz="6600" dirty="0"/>
              <a:t/>
            </a:r>
            <a:br>
              <a:rPr lang="en-US" altLang="zh-TW" sz="6600" dirty="0"/>
            </a:br>
            <a:r>
              <a:rPr lang="en-US" altLang="zh-TW" sz="6600" dirty="0" smtClean="0"/>
              <a:t/>
            </a:r>
            <a:br>
              <a:rPr lang="en-US" altLang="zh-TW" sz="6600" dirty="0" smtClean="0"/>
            </a:br>
            <a:r>
              <a:rPr lang="en-US" altLang="zh-TW" sz="6600" dirty="0" smtClean="0"/>
              <a:t/>
            </a:r>
            <a:br>
              <a:rPr lang="en-US" altLang="zh-TW" sz="6600" dirty="0" smtClean="0"/>
            </a:b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家庭氣氛能不能和諧，掌握在什麼人手中？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①爸爸、媽媽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②我自己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③爺爺、奶奶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④家中的每一位成員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535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5518" y="599091"/>
            <a:ext cx="11172496" cy="5450044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下列哪一種家庭型態，家人組成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分子包括祖父母、父母親和孩子？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①單親家庭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②隔代教養家庭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③三代同堂家庭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④頂客族家庭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50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7255" y="1051034"/>
            <a:ext cx="10668000" cy="4713889"/>
          </a:xfrm>
        </p:spPr>
        <p:txBody>
          <a:bodyPr/>
          <a:lstStyle/>
          <a:p>
            <a:r>
              <a:rPr lang="en-US" altLang="zh-TW" sz="6000" b="1" dirty="0" smtClean="0"/>
              <a:t>5.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什麼行為容易引發口腔癌？</a:t>
            </a:r>
            <a:r>
              <a:rPr lang="zh-TW" altLang="en-US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①吸菸</a:t>
            </a:r>
            <a:r>
              <a:rPr lang="en-US" altLang="zh-TW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/>
            </a:r>
            <a:br>
              <a:rPr lang="en-US" altLang="zh-TW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</a:br>
            <a:r>
              <a:rPr lang="zh-TW" altLang="en-US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②喝酒</a:t>
            </a:r>
            <a:r>
              <a:rPr lang="en-US" altLang="zh-TW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/>
            </a:r>
            <a:br>
              <a:rPr lang="en-US" altLang="zh-TW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</a:br>
            <a:r>
              <a:rPr lang="zh-TW" altLang="en-US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③嚼食檳榔</a:t>
            </a:r>
            <a:r>
              <a:rPr lang="en-US" altLang="zh-TW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/>
            </a:r>
            <a:br>
              <a:rPr lang="en-US" altLang="zh-TW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</a:br>
            <a:r>
              <a:rPr lang="zh-TW" altLang="en-US" sz="6000" b="1" dirty="0" smtClean="0">
                <a:latin typeface="文鼎中楷" panose="03000609000000000000" pitchFamily="65" charset="-120"/>
                <a:ea typeface="文鼎中楷" panose="03000609000000000000" pitchFamily="65" charset="-120"/>
              </a:rPr>
              <a:t>④以上都會</a:t>
            </a:r>
            <a:endParaRPr lang="zh-TW" alt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85950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6329" y="251817"/>
            <a:ext cx="11246069" cy="6480058"/>
          </a:xfrm>
        </p:spPr>
        <p:txBody>
          <a:bodyPr/>
          <a:lstStyle/>
          <a:p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關於食物的保存方法，下列哪一項錯誤？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①魚類買回來應原封不動放入冰箱，要烹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調時再除去鱗、鰓、內臟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②穀類存放在密閉、乾燥容器內，並置於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陰涼處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③根莖類用紙袋或多孔塑膠袋套好，存放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於陰涼通風處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④蔬菜水果用紙袋或多孔塑膠袋裝好，存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放於室內陰涼處或冰箱蔬果冷藏室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37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0665" y="851338"/>
            <a:ext cx="10879390" cy="4908330"/>
          </a:xfrm>
        </p:spPr>
        <p:txBody>
          <a:bodyPr/>
          <a:lstStyle/>
          <a:p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泰國用下列哪一種烹調方法？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①多用醃製食品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②以快炒或涼拌為主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③多用油炸方式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④加入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大量的調味料</a:t>
            </a:r>
          </a:p>
        </p:txBody>
      </p:sp>
    </p:spTree>
    <p:extLst>
      <p:ext uri="{BB962C8B-B14F-4D97-AF65-F5344CB8AC3E}">
        <p14:creationId xmlns:p14="http://schemas.microsoft.com/office/powerpoint/2010/main" val="163861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1945" y="1313793"/>
            <a:ext cx="11330152" cy="4866289"/>
          </a:xfrm>
        </p:spPr>
        <p:txBody>
          <a:bodyPr/>
          <a:lstStyle/>
          <a:p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下列哪一個國家的飲食料理過程中，喜歡加入大量的辣椒或辛辣食物？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①法國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②日本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③泰國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④美國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36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83476" y="693683"/>
            <a:ext cx="11267090" cy="5828417"/>
          </a:xfrm>
        </p:spPr>
        <p:txBody>
          <a:bodyPr/>
          <a:lstStyle/>
          <a:p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如何挑選新鮮的蛋？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①中、小型，蛋殼完整無破損，拿起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來沉甸甸的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②愈大型，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愈重愈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③愈小顆，愈輕愈好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中、小型，蛋殼完整無破損，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拿起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來輕輕的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6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135</TotalTime>
  <Words>1085</Words>
  <Application>Microsoft Office PowerPoint</Application>
  <PresentationFormat>寬螢幕</PresentationFormat>
  <Paragraphs>25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2" baseType="lpstr">
      <vt:lpstr>文鼎中楷</vt:lpstr>
      <vt:lpstr>新細明體</vt:lpstr>
      <vt:lpstr>標楷體</vt:lpstr>
      <vt:lpstr>Arial</vt:lpstr>
      <vt:lpstr>Century Gothic</vt:lpstr>
      <vt:lpstr>Wingdings 3</vt:lpstr>
      <vt:lpstr>離子</vt:lpstr>
      <vt:lpstr>1.下列哪一種食物熱量最高？ ①生魚片 ②漢堡 ③手捲 ④涼拌海鮮</vt:lpstr>
      <vt:lpstr>2.下列有關素食者的敘述，哪一項正確？ ①素食者的類別有：純素食者、奶類素食   者、蛋奶素食者 ②素食者都是因宗教的因素不吃肉 ③招待純素食者吃飯時，蛋、奶類的食材   皆可放入菜餚 ④對於素食者，應勸導其吃肉，以免營養   不均衡</vt:lpstr>
      <vt:lpstr>     3.家庭氣氛能不能和諧，掌握在什麼人手中？ ①爸爸、媽媽 ②我自己 ③爺爺、奶奶 ④家中的每一位成員</vt:lpstr>
      <vt:lpstr>4.下列哪一種家庭型態，家人組成 分子包括祖父母、父母親和孩子？ ①單親家庭 ②隔代教養家庭 ③三代同堂家庭 ④頂客族家庭</vt:lpstr>
      <vt:lpstr>5.什麼行為容易引發口腔癌？①吸菸 ②喝酒 ③嚼食檳榔 ④以上都會</vt:lpstr>
      <vt:lpstr>6.關於食物的保存方法，下列哪一項錯誤？ ①魚類買回來應原封不動放入冰箱，要烹   調時再除去鱗、鰓、內臟 ②穀類存放在密閉、乾燥容器內，並置於   陰涼處 ③根莖類用紙袋或多孔塑膠袋套好，存放   於陰涼通風處 ④蔬菜水果用紙袋或多孔塑膠袋裝好，存   放於室內陰涼處或冰箱蔬果冷藏室</vt:lpstr>
      <vt:lpstr>7.泰國用下列哪一種烹調方法？ ①多用醃製食品 ②以快炒或涼拌為主 ③多用油炸方式 ④加入大量的調味料</vt:lpstr>
      <vt:lpstr> 8.下列哪一個國家的飲食料理過程中，喜歡加入大量的辣椒或辛辣食物？ ①法國 ②日本 ③泰國 ④美國</vt:lpstr>
      <vt:lpstr>9.如何挑選新鮮的蛋？ ①中、小型，蛋殼完整無破損，拿起   來沉甸甸的 ②愈大型，愈重愈好 ③愈小顆，愈輕愈好 ④中、小型，蛋殼完整無破損，拿起   來輕輕的</vt:lpstr>
      <vt:lpstr>10.下列哪一項不屬於素食者的食物？ ①肉類 ②全榖雜糧類 ③水果類 ④蔬菜類</vt:lpstr>
      <vt:lpstr>11.哪一國的飲食以海鮮為主食，料理食物注重衛生、食物色澤的協調與器皿的搭配？ ①法國 ②日本 ③泰國 ④美國</vt:lpstr>
      <vt:lpstr>12.採購鮮奶要注意什麼？ ①是否有鮮乳標誌 ②包裝是否完整 ③標示是否清楚 ④以上皆是</vt:lpstr>
      <vt:lpstr>13.漁民在吃魚時，不會將魚翻   面，是因為什麼關係？ ①宗教 ②節慶習俗 ③民間禁忌 ④政府規定</vt:lpstr>
      <vt:lpstr>14.商品上貼有TFQ標章，代表什麼 意義？ ①品質 ②衛生 ③安全 ④以上皆是</vt:lpstr>
      <vt:lpstr>15.在山坡地大量種植檳榔，會 造成怎樣的災害？ ①土壤流失 ②積水 ③地震 ④酸雨</vt:lpstr>
      <vt:lpstr>16.有關國人的飲食，下列哪一項錯誤？ ①民以食為天，舉凡婚喪喜慶，食物都   是不可或缺的 ②端午節吃粽子是紀念屈原 ③春節吃橘子，象徵團圓、圓滿 ④生日吃豬腳麵線，以長麵作為長壽象徵</vt:lpstr>
      <vt:lpstr>17.如果你買到一罐真空安全鈕已凸起的罐頭，該怎麼做最恰當？ ①不要理會，照吃不誤 ②把罐頭丟掉，自認倒楣 ③放在家裡，警惕自己 ④向原購買廠商要求更換</vt:lpstr>
      <vt:lpstr>18.罐頭食品開罐後未吃完，應如何處理？ ①放到冷凍室 ②倒入碗盤內，放入冰箱冷藏 ③放進多孔塑膠袋 ④倒入紙袋，收入櫥櫃</vt:lpstr>
      <vt:lpstr>19.當發生消費糾紛時，我們可以採取什麼方式來維護自己的權益？ ①尋求消費者文教基金會的協助 ②善用廠商的服務專線 ③尋求地方消費者保護單位協調 ④以上皆可</vt:lpstr>
      <vt:lpstr>20.穀類食物應存在什麼地方？ ①陽光照射處 ②冰箱冷凍庫 ③密閉，乾燥容器內 ④冰箱蛋架</vt:lpstr>
      <vt:lpstr>21.選購水果應注意哪一項原則？ ①價錢高 ②越大越好 ③新鮮、當季盛產 ④有冷凍過的</vt:lpstr>
      <vt:lpstr>22.美國和德國的飲食文化中，有哪一項共同點？ ①偏肉食 ②以清蒸或涼拌為主 ③以海鮮為主 ④低油脂</vt:lpstr>
      <vt:lpstr>23.選購魚類時，應選購具有哪一項特徵的魚類？ ①眼睛明亮有光澤 ②鱗片不完整 ③肉質軟爛 ④眼睛混濁</vt:lpstr>
      <vt:lpstr>24.關於各國的飲食特色，下列哪一項錯誤？ ①日本料理大都以生食、清蒸為主要，烹調   方式油量少 ②美國飲食習慣融合許多不同的風俗和特色 ③泰國餐飲中，大量運用天然水果和椰漿 ④馬鈴薯是法國菜中不可或缺的食物，法國   的麵包和黑麥啤酒更是舉世聞名</vt:lpstr>
      <vt:lpstr>25.關於家的敘述，下列哪一項錯誤？ ①生養我們的場所 ②培養人格的地方 ③長大後就會脫離家庭生活 ④提供愛、關懷和安全感的地方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1.下列哪一種食物熱量最高？①生魚片②漢堡③手捲④涼拌海鮮</dc:title>
  <dc:creator>User</dc:creator>
  <cp:lastModifiedBy>User</cp:lastModifiedBy>
  <cp:revision>32</cp:revision>
  <dcterms:created xsi:type="dcterms:W3CDTF">2022-03-16T01:33:32Z</dcterms:created>
  <dcterms:modified xsi:type="dcterms:W3CDTF">2022-04-28T06:28:25Z</dcterms:modified>
</cp:coreProperties>
</file>