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0" r:id="rId5"/>
    <p:sldId id="256" r:id="rId6"/>
    <p:sldId id="257" r:id="rId7"/>
    <p:sldId id="258" r:id="rId8"/>
    <p:sldId id="259" r:id="rId9"/>
  </p:sldIdLst>
  <p:sldSz cx="12188825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85904" autoAdjust="0"/>
  </p:normalViewPr>
  <p:slideViewPr>
    <p:cSldViewPr>
      <p:cViewPr varScale="1">
        <p:scale>
          <a:sx n="89" d="100"/>
          <a:sy n="89" d="100"/>
        </p:scale>
        <p:origin x="120" y="13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3A48FA0-F8F6-4FB2-93AD-43AAD591C2E1}" type="datetime1"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pPr algn="r" rtl="0"/>
              <a:t>2020/4/27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34A4844B-5D5D-4D8E-9E71-6B297DF4019B}" type="slidenum">
              <a:rPr lang="en-US" altLang="zh-TW" smtClean="0">
                <a:latin typeface="細明體" panose="02020509000000000000" pitchFamily="49" charset="-120"/>
                <a:ea typeface="細明體" panose="02020509000000000000" pitchFamily="49" charset="-120"/>
              </a:rPr>
              <a:pPr algn="r" rtl="0"/>
              <a:t>‹#›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algn="r"/>
            <a:fld id="{D8C5B1A9-79FD-4824-9906-B2541DB3F8C1}" type="datetime1">
              <a:rPr lang="zh-TW" altLang="en-US" smtClean="0"/>
              <a:pPr algn="r"/>
              <a:t>2020/4/27</a:t>
            </a:fld>
            <a:endParaRPr lang="zh-TW" altLang="en-US" dirty="0"/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algn="r"/>
            <a:fld id="{34A4844B-5D5D-4D8E-9E71-6B297DF4019B}" type="slidenum">
              <a:rPr lang="en-US" altLang="zh-TW" smtClean="0"/>
              <a:pPr algn="r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0FDE7-FE71-46E3-9512-437B13AD5F4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08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algn="r" rtl="0"/>
            <a:fld id="{8DE0FDE7-FE71-46E3-9512-437B13AD5F46}" type="slidenum">
              <a:rPr lang="en-US" altLang="zh-TW" smtClean="0"/>
              <a:pPr algn="r" rtl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7713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0FDE7-FE71-46E3-9512-437B13AD5F4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307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0FDE7-FE71-46E3-9512-437B13AD5F4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900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0FDE7-FE71-46E3-9512-437B13AD5F4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95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替代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" name="圖片預留位置 2" descr="要新增影像的空白預留位置。按一下預留位置，然後選取您想要新增的影像。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2" name="日期預留位置 3"/>
          <p:cNvSpPr>
            <a:spLocks noGrp="1"/>
          </p:cNvSpPr>
          <p:nvPr>
            <p:ph type="dt" sz="half" idx="1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2020/4/27</a:t>
            </a:fld>
            <a:endParaRPr lang="zh-TW" altLang="en-US" dirty="0"/>
          </a:p>
        </p:txBody>
      </p:sp>
      <p:sp>
        <p:nvSpPr>
          <p:cNvPr id="13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2020/4/27</a:t>
            </a:fld>
            <a:endParaRPr lang="zh-TW" altLang="en-US" dirty="0"/>
          </a:p>
        </p:txBody>
      </p:sp>
      <p:sp>
        <p:nvSpPr>
          <p:cNvPr id="8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2020/4/27</a:t>
            </a:fld>
            <a:endParaRPr lang="zh-TW" altLang="en-US" dirty="0"/>
          </a:p>
        </p:txBody>
      </p:sp>
      <p:sp>
        <p:nvSpPr>
          <p:cNvPr id="8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2020/4/27</a:t>
            </a:fld>
            <a:endParaRPr lang="zh-TW" altLang="en-US" dirty="0"/>
          </a:p>
        </p:txBody>
      </p:sp>
      <p:sp>
        <p:nvSpPr>
          <p:cNvPr id="8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2020/4/27</a:t>
            </a:fld>
            <a:endParaRPr lang="zh-TW" altLang="en-US" dirty="0"/>
          </a:p>
        </p:txBody>
      </p:sp>
      <p:sp>
        <p:nvSpPr>
          <p:cNvPr id="8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algn="l" rtl="0"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 algn="l" rtl="0"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 algn="l" rtl="0">
              <a:defRPr sz="16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 sz="16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algn="l" rtl="0"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 algn="l" rtl="0"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 algn="l" rtl="0">
              <a:defRPr sz="16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 sz="16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2020/4/27</a:t>
            </a:fld>
            <a:endParaRPr lang="zh-TW" altLang="en-US" dirty="0"/>
          </a:p>
        </p:txBody>
      </p:sp>
      <p:sp>
        <p:nvSpPr>
          <p:cNvPr id="9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algn="l" rtl="0"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 algn="l" rtl="0">
              <a:defRPr sz="16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 algn="l" rtl="0">
              <a:defRPr sz="14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 sz="14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algn="l" rtl="0"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 algn="l" rtl="0">
              <a:defRPr sz="16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 algn="l" rtl="0">
              <a:defRPr sz="14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 sz="14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2020/4/27</a:t>
            </a:fld>
            <a:endParaRPr lang="zh-TW" altLang="en-US" dirty="0"/>
          </a:p>
        </p:txBody>
      </p:sp>
      <p:sp>
        <p:nvSpPr>
          <p:cNvPr id="11" name="投影片編號預留位置 5"/>
          <p:cNvSpPr>
            <a:spLocks noGrp="1"/>
          </p:cNvSpPr>
          <p:nvPr>
            <p:ph type="sldNum" sz="quarter" idx="13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2020/4/27</a:t>
            </a:fld>
            <a:endParaRPr lang="zh-TW" altLang="en-US" dirty="0"/>
          </a:p>
        </p:txBody>
      </p:sp>
      <p:sp>
        <p:nvSpPr>
          <p:cNvPr id="7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2020/4/27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algn="l" rtl="0"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 algn="l" rtl="0"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 algn="l" rtl="0">
              <a:defRPr sz="16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 algn="l" rtl="0">
              <a:defRPr sz="16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2" name="日期預留位置 3"/>
          <p:cNvSpPr>
            <a:spLocks noGrp="1"/>
          </p:cNvSpPr>
          <p:nvPr>
            <p:ph type="dt" sz="half" idx="1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2020/4/27</a:t>
            </a:fld>
            <a:endParaRPr lang="zh-TW" altLang="en-US" dirty="0"/>
          </a:p>
        </p:txBody>
      </p:sp>
      <p:sp>
        <p:nvSpPr>
          <p:cNvPr id="13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" name="圖片預留位置 2" descr="要新增影像的空白預留位置。按一下預留位置，然後選取您想要新增的影像。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2020/4/27</a:t>
            </a:fld>
            <a:endParaRPr lang="zh-TW" altLang="en-US" dirty="0"/>
          </a:p>
        </p:txBody>
      </p:sp>
      <p:sp>
        <p:nvSpPr>
          <p:cNvPr id="11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83C376D-8230-4249-A6C9-9C3E4DF705A3}" type="datetime1">
              <a:rPr lang="zh-TW" altLang="en-US" smtClean="0"/>
              <a:pPr/>
              <a:t>2020/4/27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99542E4-2CCF-42F6-9D92-ED568035133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73932" y="692696"/>
            <a:ext cx="8839201" cy="935360"/>
          </a:xfrm>
        </p:spPr>
        <p:txBody>
          <a:bodyPr rtlCol="0"/>
          <a:lstStyle/>
          <a:p>
            <a:pPr algn="ctr"/>
            <a:r>
              <a:rPr lang="zh-TW" altLang="en-US" b="1" dirty="0" smtClean="0">
                <a:latin typeface="Salesforce Sans"/>
                <a:sym typeface="Salesforce Sans"/>
              </a:rPr>
              <a:t>防疫歌</a:t>
            </a:r>
            <a:r>
              <a:rPr lang="en-US" altLang="zh-TW" b="1" dirty="0" smtClean="0">
                <a:latin typeface="Salesforce Sans"/>
                <a:sym typeface="Salesforce Sans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latin typeface="Salesforce Sans"/>
                <a:sym typeface="Salesforce Sans"/>
              </a:rPr>
              <a:t>第一組</a:t>
            </a:r>
            <a:endParaRPr lang="zh-TW" altLang="en-US" b="1" dirty="0">
              <a:solidFill>
                <a:srgbClr val="FF0000"/>
              </a:solidFill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04292" y="1769381"/>
            <a:ext cx="9316143" cy="792088"/>
          </a:xfrm>
        </p:spPr>
        <p:txBody>
          <a:bodyPr rtlCol="0">
            <a:noAutofit/>
          </a:bodyPr>
          <a:lstStyle/>
          <a:p>
            <a:r>
              <a:rPr lang="zh-TW" altLang="en-US" sz="5400" b="1" dirty="0">
                <a:solidFill>
                  <a:schemeClr val="tx1"/>
                </a:solidFill>
                <a:latin typeface="Salesforce Sans"/>
                <a:sym typeface="Salesforce Sans"/>
              </a:rPr>
              <a:t>新冠肺炎真可怕 民眾要小心</a:t>
            </a:r>
          </a:p>
        </p:txBody>
      </p:sp>
      <p:sp>
        <p:nvSpPr>
          <p:cNvPr id="4" name="矩形 3"/>
          <p:cNvSpPr/>
          <p:nvPr/>
        </p:nvSpPr>
        <p:spPr>
          <a:xfrm>
            <a:off x="1019879" y="2793702"/>
            <a:ext cx="88793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n-ea"/>
                <a:cs typeface="+mn-cs"/>
              </a:rPr>
              <a:t>酒精面紙都</a:t>
            </a: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n-ea"/>
                <a:cs typeface="+mn-cs"/>
              </a:rPr>
              <a:t>不夠  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n-ea"/>
                <a:cs typeface="+mn-cs"/>
              </a:rPr>
              <a:t>都被搶光光</a:t>
            </a:r>
          </a:p>
        </p:txBody>
      </p:sp>
      <p:sp>
        <p:nvSpPr>
          <p:cNvPr id="5" name="矩形 4"/>
          <p:cNvSpPr/>
          <p:nvPr/>
        </p:nvSpPr>
        <p:spPr>
          <a:xfrm>
            <a:off x="1019879" y="3923717"/>
            <a:ext cx="88793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n-ea"/>
                <a:cs typeface="+mn-cs"/>
              </a:rPr>
              <a:t>新聞都在報疫情 </a:t>
            </a: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n-ea"/>
                <a:cs typeface="+mn-cs"/>
              </a:rPr>
              <a:t> 我們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n-ea"/>
                <a:cs typeface="+mn-cs"/>
              </a:rPr>
              <a:t>會恐慌</a:t>
            </a:r>
          </a:p>
        </p:txBody>
      </p:sp>
      <p:sp>
        <p:nvSpPr>
          <p:cNvPr id="6" name="矩形 5"/>
          <p:cNvSpPr/>
          <p:nvPr/>
        </p:nvSpPr>
        <p:spPr>
          <a:xfrm>
            <a:off x="1027510" y="4979820"/>
            <a:ext cx="9001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n-ea"/>
                <a:cs typeface="+mn-cs"/>
              </a:rPr>
              <a:t>全民在家做</a:t>
            </a: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n-ea"/>
                <a:cs typeface="+mn-cs"/>
              </a:rPr>
              <a:t>防疫  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n-ea"/>
                <a:cs typeface="+mn-cs"/>
              </a:rPr>
              <a:t>大家都心安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"/>
              <a:ea typeface="+mn-ea"/>
              <a:cs typeface="+mn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138081"/>
            <a:ext cx="2952750" cy="15525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962" y="179973"/>
            <a:ext cx="2173098" cy="151874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233" y="4605383"/>
            <a:ext cx="1949202" cy="19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75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45940" y="476672"/>
            <a:ext cx="8839201" cy="935360"/>
          </a:xfrm>
        </p:spPr>
        <p:txBody>
          <a:bodyPr rtlCol="0"/>
          <a:lstStyle/>
          <a:p>
            <a:pPr algn="ctr"/>
            <a:r>
              <a:rPr lang="zh-TW" altLang="en-US" b="1" dirty="0">
                <a:latin typeface="Salesforce Sans"/>
                <a:sym typeface="Salesforce Sans"/>
              </a:rPr>
              <a:t>冰棒</a:t>
            </a:r>
            <a:r>
              <a:rPr lang="zh-TW" altLang="en-US" b="1" dirty="0" smtClean="0">
                <a:latin typeface="Salesforce Sans"/>
                <a:sym typeface="Salesforce Sans"/>
              </a:rPr>
              <a:t>歌</a:t>
            </a:r>
            <a:r>
              <a:rPr lang="en-US" altLang="zh-TW" b="1" dirty="0" smtClean="0">
                <a:latin typeface="Salesforce Sans"/>
                <a:sym typeface="Salesforce Sans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latin typeface="Salesforce Sans"/>
                <a:sym typeface="Salesforce Sans"/>
              </a:rPr>
              <a:t>第二組</a:t>
            </a:r>
            <a:endParaRPr lang="zh-TW" altLang="en-US" b="1" dirty="0">
              <a:solidFill>
                <a:srgbClr val="FF0000"/>
              </a:solidFill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29916" y="1700808"/>
            <a:ext cx="9388151" cy="990600"/>
          </a:xfrm>
        </p:spPr>
        <p:txBody>
          <a:bodyPr rtlCol="0">
            <a:noAutofit/>
          </a:bodyPr>
          <a:lstStyle/>
          <a:p>
            <a:r>
              <a:rPr lang="zh-TW" altLang="en-US" sz="5400" b="1" dirty="0">
                <a:solidFill>
                  <a:schemeClr val="tx1"/>
                </a:solidFill>
                <a:latin typeface="Salesforce Sans"/>
                <a:sym typeface="Salesforce Sans"/>
              </a:rPr>
              <a:t>夏天在家吃</a:t>
            </a:r>
            <a:r>
              <a:rPr lang="zh-TW" altLang="en-US" sz="5400" b="1" dirty="0" smtClean="0">
                <a:solidFill>
                  <a:schemeClr val="tx1"/>
                </a:solidFill>
                <a:latin typeface="Salesforce Sans"/>
                <a:sym typeface="Salesforce Sans"/>
              </a:rPr>
              <a:t>冰棒  吃</a:t>
            </a:r>
            <a:r>
              <a:rPr lang="zh-TW" altLang="en-US" sz="5400" b="1" dirty="0">
                <a:solidFill>
                  <a:schemeClr val="tx1"/>
                </a:solidFill>
                <a:latin typeface="Salesforce Sans"/>
                <a:sym typeface="Salesforce Sans"/>
              </a:rPr>
              <a:t>到都頭昏</a:t>
            </a:r>
          </a:p>
        </p:txBody>
      </p:sp>
      <p:sp>
        <p:nvSpPr>
          <p:cNvPr id="4" name="矩形 3"/>
          <p:cNvSpPr/>
          <p:nvPr/>
        </p:nvSpPr>
        <p:spPr>
          <a:xfrm>
            <a:off x="1773931" y="2518519"/>
            <a:ext cx="9244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/>
              <a:t>吃到都拉肚子</a:t>
            </a:r>
            <a:r>
              <a:rPr lang="zh-TW" altLang="en-US" sz="5400" b="1" dirty="0" smtClean="0"/>
              <a:t>了   都</a:t>
            </a:r>
            <a:r>
              <a:rPr lang="zh-TW" altLang="en-US" sz="5400" b="1" dirty="0"/>
              <a:t>還在吃冰</a:t>
            </a:r>
          </a:p>
        </p:txBody>
      </p:sp>
      <p:sp>
        <p:nvSpPr>
          <p:cNvPr id="5" name="矩形 4"/>
          <p:cNvSpPr/>
          <p:nvPr/>
        </p:nvSpPr>
        <p:spPr>
          <a:xfrm>
            <a:off x="1773930" y="3509119"/>
            <a:ext cx="90730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/>
              <a:t>冰棒冰棒超難吃 </a:t>
            </a:r>
            <a:r>
              <a:rPr lang="zh-TW" altLang="en-US" sz="5400" b="1" dirty="0" smtClean="0"/>
              <a:t>  再</a:t>
            </a:r>
            <a:r>
              <a:rPr lang="zh-TW" altLang="en-US" sz="5400" b="1" dirty="0"/>
              <a:t>也不要吃</a:t>
            </a:r>
          </a:p>
        </p:txBody>
      </p:sp>
      <p:sp>
        <p:nvSpPr>
          <p:cNvPr id="6" name="矩形 5"/>
          <p:cNvSpPr/>
          <p:nvPr/>
        </p:nvSpPr>
        <p:spPr>
          <a:xfrm>
            <a:off x="1743379" y="4527067"/>
            <a:ext cx="9274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/>
              <a:t>我之後決不再吃 </a:t>
            </a:r>
            <a:r>
              <a:rPr lang="zh-TW" altLang="en-US" sz="5400" b="1" dirty="0" smtClean="0"/>
              <a:t>  因為</a:t>
            </a:r>
            <a:r>
              <a:rPr lang="zh-TW" altLang="en-US" sz="5400" b="1" dirty="0"/>
              <a:t>吃膩了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9" y="216022"/>
            <a:ext cx="2520280" cy="119601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64" y="212707"/>
            <a:ext cx="1953567" cy="146329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7" y="5157192"/>
            <a:ext cx="1553623" cy="155047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96" y="5426418"/>
            <a:ext cx="1905372" cy="137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7309" y="764704"/>
            <a:ext cx="8839201" cy="1007368"/>
          </a:xfrm>
        </p:spPr>
        <p:txBody>
          <a:bodyPr rtlCol="0"/>
          <a:lstStyle/>
          <a:p>
            <a:pPr algn="ctr"/>
            <a:r>
              <a:rPr lang="zh-TW" altLang="en-US" b="1" dirty="0">
                <a:latin typeface="Salesforce Sans"/>
                <a:sym typeface="Salesforce Sans"/>
              </a:rPr>
              <a:t>冬天</a:t>
            </a:r>
            <a:r>
              <a:rPr lang="zh-TW" altLang="en-US" b="1" dirty="0" smtClean="0">
                <a:latin typeface="Salesforce Sans"/>
                <a:sym typeface="Salesforce Sans"/>
              </a:rPr>
              <a:t>來</a:t>
            </a:r>
            <a:r>
              <a:rPr lang="en-US" altLang="zh-TW" b="1" dirty="0" smtClean="0">
                <a:latin typeface="Salesforce Sans"/>
                <a:sym typeface="Salesforce Sans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latin typeface="Salesforce Sans"/>
                <a:sym typeface="Salesforce Sans"/>
              </a:rPr>
              <a:t>第三組</a:t>
            </a:r>
            <a:endParaRPr lang="zh-TW" altLang="en-US" b="1" dirty="0">
              <a:solidFill>
                <a:srgbClr val="FF0000"/>
              </a:solidFill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8357" y="2002615"/>
            <a:ext cx="9937104" cy="3878560"/>
          </a:xfrm>
        </p:spPr>
        <p:txBody>
          <a:bodyPr rtlCol="0">
            <a:normAutofit/>
          </a:bodyPr>
          <a:lstStyle/>
          <a:p>
            <a:r>
              <a:rPr lang="zh-TW" altLang="en-US" sz="5800" b="1" dirty="0" smtClean="0">
                <a:solidFill>
                  <a:schemeClr val="tx1"/>
                </a:solidFill>
                <a:latin typeface="Salesforce Sans"/>
                <a:sym typeface="Salesforce Sans"/>
              </a:rPr>
              <a:t>冬天</a:t>
            </a:r>
            <a:r>
              <a:rPr lang="zh-TW" altLang="en-US" sz="5800" b="1" dirty="0">
                <a:solidFill>
                  <a:schemeClr val="tx1"/>
                </a:solidFill>
                <a:latin typeface="Salesforce Sans"/>
                <a:sym typeface="Salesforce Sans"/>
              </a:rPr>
              <a:t>來臨吃火鍋 讓身體暖和</a:t>
            </a:r>
          </a:p>
          <a:p>
            <a:r>
              <a:rPr lang="zh-TW" altLang="en-US" sz="5800" b="1" dirty="0" smtClean="0">
                <a:solidFill>
                  <a:schemeClr val="tx1"/>
                </a:solidFill>
                <a:latin typeface="Salesforce Sans"/>
                <a:sym typeface="Salesforce Sans"/>
              </a:rPr>
              <a:t>冬天</a:t>
            </a:r>
            <a:r>
              <a:rPr lang="zh-TW" altLang="en-US" sz="5800" b="1" dirty="0">
                <a:solidFill>
                  <a:schemeClr val="tx1"/>
                </a:solidFill>
                <a:latin typeface="Salesforce Sans"/>
                <a:sym typeface="Salesforce Sans"/>
              </a:rPr>
              <a:t>來臨泡溫泉 身體好舒服  </a:t>
            </a:r>
          </a:p>
          <a:p>
            <a:r>
              <a:rPr lang="zh-TW" altLang="en-US" sz="5800" b="1" dirty="0" smtClean="0">
                <a:solidFill>
                  <a:schemeClr val="tx1"/>
                </a:solidFill>
                <a:latin typeface="Salesforce Sans"/>
                <a:sym typeface="Salesforce Sans"/>
              </a:rPr>
              <a:t>各種</a:t>
            </a:r>
            <a:r>
              <a:rPr lang="zh-TW" altLang="en-US" sz="5800" b="1" dirty="0">
                <a:solidFill>
                  <a:schemeClr val="tx1"/>
                </a:solidFill>
                <a:latin typeface="Salesforce Sans"/>
                <a:sym typeface="Salesforce Sans"/>
              </a:rPr>
              <a:t>動物在</a:t>
            </a:r>
            <a:r>
              <a:rPr lang="zh-TW" altLang="en-US" sz="5800" b="1" dirty="0" smtClean="0">
                <a:solidFill>
                  <a:schemeClr val="tx1"/>
                </a:solidFill>
                <a:latin typeface="Salesforce Sans"/>
                <a:sym typeface="Salesforce Sans"/>
              </a:rPr>
              <a:t>避冬 動物在睡覺</a:t>
            </a:r>
            <a:endParaRPr lang="zh-TW" altLang="en-US" sz="5800" b="1" dirty="0">
              <a:solidFill>
                <a:schemeClr val="tx1"/>
              </a:solidFill>
              <a:latin typeface="Salesforce Sans"/>
              <a:sym typeface="Salesforce Sans"/>
            </a:endParaRPr>
          </a:p>
          <a:p>
            <a:r>
              <a:rPr lang="zh-TW" altLang="en-US" sz="5800" b="1" dirty="0" smtClean="0">
                <a:solidFill>
                  <a:schemeClr val="tx1"/>
                </a:solidFill>
                <a:latin typeface="Salesforce Sans"/>
                <a:sym typeface="Salesforce Sans"/>
              </a:rPr>
              <a:t>只要</a:t>
            </a:r>
            <a:r>
              <a:rPr lang="zh-TW" altLang="en-US" sz="5800" b="1" dirty="0">
                <a:solidFill>
                  <a:schemeClr val="tx1"/>
                </a:solidFill>
                <a:latin typeface="Salesforce Sans"/>
                <a:sym typeface="Salesforce Sans"/>
              </a:rPr>
              <a:t>冬天一結束 動物就出現</a:t>
            </a:r>
          </a:p>
          <a:p>
            <a:pPr rtl="0"/>
            <a:endParaRPr lang="zh-TW" altLang="en-US" dirty="0">
              <a:solidFill>
                <a:srgbClr val="96B86B"/>
              </a:solidFill>
              <a:latin typeface="Salesforce Sans"/>
              <a:ea typeface="細明體" panose="02020509000000000000" pitchFamily="49" charset="-120"/>
              <a:sym typeface="Salesforce San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089" y="250060"/>
            <a:ext cx="2867025" cy="15906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05" y="173861"/>
            <a:ext cx="2619375" cy="17430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5307501"/>
            <a:ext cx="2088232" cy="13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9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61964" y="836712"/>
            <a:ext cx="8839201" cy="863352"/>
          </a:xfrm>
        </p:spPr>
        <p:txBody>
          <a:bodyPr rtlCol="0"/>
          <a:lstStyle/>
          <a:p>
            <a:pPr algn="ctr"/>
            <a:r>
              <a:rPr lang="zh-TW" altLang="en-US" b="1" dirty="0">
                <a:latin typeface="Salesforce Sans"/>
                <a:sym typeface="Salesforce Sans"/>
              </a:rPr>
              <a:t>肺炎</a:t>
            </a:r>
            <a:r>
              <a:rPr lang="zh-TW" altLang="en-US" b="1" dirty="0" smtClean="0">
                <a:latin typeface="Salesforce Sans"/>
                <a:sym typeface="Salesforce Sans"/>
              </a:rPr>
              <a:t>歌</a:t>
            </a:r>
            <a:r>
              <a:rPr lang="en-US" altLang="zh-TW" b="1" dirty="0" smtClean="0">
                <a:solidFill>
                  <a:srgbClr val="FF0000"/>
                </a:solidFill>
                <a:latin typeface="Salesforce Sans"/>
                <a:sym typeface="Salesforce Sans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latin typeface="Salesforce Sans"/>
                <a:sym typeface="Salesforce Sans"/>
              </a:rPr>
              <a:t>第四組</a:t>
            </a:r>
            <a:endParaRPr lang="zh-TW" altLang="en-US" b="1" dirty="0">
              <a:solidFill>
                <a:srgbClr val="FF0000"/>
              </a:solidFill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25860" y="2171508"/>
            <a:ext cx="9937104" cy="3950568"/>
          </a:xfrm>
        </p:spPr>
        <p:txBody>
          <a:bodyPr rtlCol="0">
            <a:normAutofit/>
          </a:bodyPr>
          <a:lstStyle/>
          <a:p>
            <a:r>
              <a:rPr lang="zh-TW" altLang="en-US" sz="5400" b="1" dirty="0" smtClean="0">
                <a:solidFill>
                  <a:schemeClr val="tx1"/>
                </a:solidFill>
                <a:latin typeface="Salesforce Sans"/>
                <a:sym typeface="Salesforce Sans"/>
              </a:rPr>
              <a:t>災難</a:t>
            </a:r>
            <a:r>
              <a:rPr lang="zh-TW" altLang="en-US" sz="5400" b="1" dirty="0">
                <a:solidFill>
                  <a:schemeClr val="tx1"/>
                </a:solidFill>
                <a:latin typeface="Salesforce Sans"/>
                <a:sym typeface="Salesforce Sans"/>
              </a:rPr>
              <a:t>來了怎麼辦 大家都好慌</a:t>
            </a:r>
          </a:p>
          <a:p>
            <a:r>
              <a:rPr lang="zh-TW" altLang="en-US" sz="5400" b="1" dirty="0" smtClean="0">
                <a:solidFill>
                  <a:schemeClr val="tx1"/>
                </a:solidFill>
                <a:latin typeface="Salesforce Sans"/>
                <a:sym typeface="Salesforce Sans"/>
              </a:rPr>
              <a:t>大家</a:t>
            </a:r>
            <a:r>
              <a:rPr lang="zh-TW" altLang="en-US" sz="5400" b="1" dirty="0">
                <a:solidFill>
                  <a:schemeClr val="tx1"/>
                </a:solidFill>
                <a:latin typeface="Salesforce Sans"/>
                <a:sym typeface="Salesforce Sans"/>
              </a:rPr>
              <a:t>都去</a:t>
            </a:r>
            <a:r>
              <a:rPr lang="zh-TW" altLang="en-US" sz="5400" b="1" dirty="0" smtClean="0">
                <a:solidFill>
                  <a:schemeClr val="tx1"/>
                </a:solidFill>
                <a:latin typeface="Salesforce Sans"/>
                <a:sym typeface="Salesforce Sans"/>
              </a:rPr>
              <a:t>搶酒精 酒精大</a:t>
            </a:r>
            <a:r>
              <a:rPr lang="zh-TW" altLang="en-US" sz="5400" b="1" dirty="0">
                <a:solidFill>
                  <a:schemeClr val="tx1"/>
                </a:solidFill>
                <a:latin typeface="Salesforce Sans"/>
                <a:sym typeface="Salesforce Sans"/>
              </a:rPr>
              <a:t>缺貨   </a:t>
            </a:r>
          </a:p>
          <a:p>
            <a:r>
              <a:rPr lang="zh-TW" altLang="en-US" sz="5400" b="1" dirty="0" smtClean="0">
                <a:solidFill>
                  <a:schemeClr val="tx1"/>
                </a:solidFill>
                <a:latin typeface="Salesforce Sans"/>
                <a:sym typeface="Salesforce Sans"/>
              </a:rPr>
              <a:t>藥局</a:t>
            </a:r>
            <a:r>
              <a:rPr lang="zh-TW" altLang="en-US" sz="5400" b="1" dirty="0" smtClean="0">
                <a:solidFill>
                  <a:schemeClr val="tx1"/>
                </a:solidFill>
                <a:latin typeface="Salesforce Sans"/>
                <a:sym typeface="Salesforce Sans"/>
              </a:rPr>
              <a:t>前大排長</a:t>
            </a:r>
            <a:r>
              <a:rPr lang="zh-TW" altLang="en-US" sz="5400" b="1" dirty="0">
                <a:solidFill>
                  <a:schemeClr val="tx1"/>
                </a:solidFill>
                <a:latin typeface="Salesforce Sans"/>
                <a:sym typeface="Salesforce Sans"/>
              </a:rPr>
              <a:t>龍 只為</a:t>
            </a:r>
            <a:r>
              <a:rPr lang="zh-TW" altLang="en-US" sz="5400" b="1" dirty="0" smtClean="0">
                <a:solidFill>
                  <a:schemeClr val="tx1"/>
                </a:solidFill>
                <a:latin typeface="Salesforce Sans"/>
                <a:sym typeface="Salesforce Sans"/>
              </a:rPr>
              <a:t>搶口罩</a:t>
            </a:r>
            <a:endParaRPr lang="zh-TW" altLang="en-US" sz="5400" b="1" dirty="0">
              <a:solidFill>
                <a:schemeClr val="tx1"/>
              </a:solidFill>
              <a:latin typeface="Salesforce Sans"/>
              <a:sym typeface="Salesforce Sans"/>
            </a:endParaRPr>
          </a:p>
          <a:p>
            <a:r>
              <a:rPr lang="zh-TW" altLang="en-US" sz="5400" b="1" dirty="0" smtClean="0">
                <a:solidFill>
                  <a:schemeClr val="tx1"/>
                </a:solidFill>
                <a:latin typeface="Salesforce Sans"/>
                <a:sym typeface="Salesforce Sans"/>
              </a:rPr>
              <a:t>防疫</a:t>
            </a:r>
            <a:r>
              <a:rPr lang="zh-TW" altLang="en-US" sz="5400" b="1" dirty="0">
                <a:solidFill>
                  <a:schemeClr val="tx1"/>
                </a:solidFill>
                <a:latin typeface="Salesforce Sans"/>
                <a:sym typeface="Salesforce Sans"/>
              </a:rPr>
              <a:t>做好不用怕 大家都安心</a:t>
            </a:r>
          </a:p>
          <a:p>
            <a:pPr rtl="0"/>
            <a:endParaRPr lang="zh-TW" altLang="en-US" dirty="0">
              <a:solidFill>
                <a:srgbClr val="96B86B"/>
              </a:solidFill>
              <a:latin typeface="Salesforce Sans"/>
              <a:ea typeface="細明體" panose="02020509000000000000" pitchFamily="49" charset="-120"/>
              <a:sym typeface="Salesforce San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88640"/>
            <a:ext cx="2880320" cy="192058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8" y="258439"/>
            <a:ext cx="3089920" cy="18269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5301208"/>
            <a:ext cx="2808312" cy="14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02809" y="476672"/>
            <a:ext cx="8839201" cy="1007368"/>
          </a:xfrm>
        </p:spPr>
        <p:txBody>
          <a:bodyPr rtlCol="0"/>
          <a:lstStyle/>
          <a:p>
            <a:pPr algn="ctr"/>
            <a:r>
              <a:rPr lang="zh-TW" altLang="en-US" b="1" dirty="0">
                <a:latin typeface="Salesforce Sans"/>
                <a:sym typeface="Salesforce Sans"/>
              </a:rPr>
              <a:t>出</a:t>
            </a:r>
            <a:r>
              <a:rPr lang="zh-TW" altLang="en-US" b="1" dirty="0" smtClean="0">
                <a:latin typeface="Salesforce Sans"/>
                <a:sym typeface="Salesforce Sans"/>
              </a:rPr>
              <a:t>遊玩</a:t>
            </a:r>
            <a:r>
              <a:rPr lang="en-US" altLang="zh-TW" b="1" dirty="0" smtClean="0">
                <a:latin typeface="Salesforce Sans"/>
                <a:sym typeface="Salesforce Sans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latin typeface="Salesforce Sans"/>
                <a:sym typeface="Salesforce Sans"/>
              </a:rPr>
              <a:t>第五組</a:t>
            </a:r>
            <a:endParaRPr lang="zh-TW" altLang="en-US" b="1" dirty="0">
              <a:solidFill>
                <a:srgbClr val="FF0000"/>
              </a:solidFill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53852" y="2828379"/>
            <a:ext cx="9793088" cy="4022576"/>
          </a:xfrm>
        </p:spPr>
        <p:txBody>
          <a:bodyPr rtlCol="0">
            <a:normAutofit/>
          </a:bodyPr>
          <a:lstStyle/>
          <a:p>
            <a:r>
              <a:rPr lang="zh-TW" altLang="en-US" sz="5400" b="1" dirty="0" smtClean="0">
                <a:solidFill>
                  <a:schemeClr val="tx1"/>
                </a:solidFill>
                <a:latin typeface="Salesforce Sans"/>
                <a:sym typeface="Salesforce Sans"/>
              </a:rPr>
              <a:t>今天</a:t>
            </a:r>
            <a:r>
              <a:rPr lang="zh-TW" altLang="en-US" sz="5400" b="1" dirty="0">
                <a:solidFill>
                  <a:schemeClr val="tx1"/>
                </a:solidFill>
                <a:latin typeface="Salesforce Sans"/>
                <a:sym typeface="Salesforce Sans"/>
              </a:rPr>
              <a:t>全家出遊玩 大家都開心</a:t>
            </a:r>
          </a:p>
          <a:p>
            <a:r>
              <a:rPr lang="zh-TW" altLang="en-US" sz="5400" b="1" dirty="0" smtClean="0">
                <a:solidFill>
                  <a:schemeClr val="tx1"/>
                </a:solidFill>
                <a:latin typeface="Salesforce Sans"/>
                <a:sym typeface="Salesforce Sans"/>
              </a:rPr>
              <a:t>我們</a:t>
            </a:r>
            <a:r>
              <a:rPr lang="zh-TW" altLang="en-US" sz="5400" b="1" dirty="0">
                <a:solidFill>
                  <a:schemeClr val="tx1"/>
                </a:solidFill>
                <a:latin typeface="Salesforce Sans"/>
                <a:sym typeface="Salesforce Sans"/>
              </a:rPr>
              <a:t>去遊樂園玩 非常的瘋狂   </a:t>
            </a:r>
          </a:p>
          <a:p>
            <a:r>
              <a:rPr lang="zh-TW" altLang="en-US" sz="5400" b="1" dirty="0" smtClean="0">
                <a:solidFill>
                  <a:schemeClr val="tx1"/>
                </a:solidFill>
                <a:latin typeface="Salesforce Sans"/>
                <a:sym typeface="Salesforce Sans"/>
              </a:rPr>
              <a:t>雲霄飛車</a:t>
            </a:r>
            <a:r>
              <a:rPr lang="zh-TW" altLang="en-US" sz="5400" b="1" dirty="0">
                <a:solidFill>
                  <a:schemeClr val="tx1"/>
                </a:solidFill>
                <a:latin typeface="Salesforce Sans"/>
                <a:sym typeface="Salesforce Sans"/>
              </a:rPr>
              <a:t>咖啡杯 讓我們頭暈</a:t>
            </a:r>
          </a:p>
          <a:p>
            <a:r>
              <a:rPr lang="zh-TW" altLang="en-US" sz="5400" b="1" dirty="0" smtClean="0">
                <a:solidFill>
                  <a:schemeClr val="tx1"/>
                </a:solidFill>
                <a:latin typeface="Salesforce Sans"/>
                <a:sym typeface="Salesforce Sans"/>
              </a:rPr>
              <a:t>玩</a:t>
            </a:r>
            <a:r>
              <a:rPr lang="zh-TW" altLang="en-US" sz="5400" b="1" dirty="0">
                <a:solidFill>
                  <a:schemeClr val="tx1"/>
                </a:solidFill>
                <a:latin typeface="Salesforce Sans"/>
                <a:sym typeface="Salesforce Sans"/>
              </a:rPr>
              <a:t>完之後回家去 快樂的回憶</a:t>
            </a:r>
          </a:p>
          <a:p>
            <a:pPr rtl="0"/>
            <a:endParaRPr lang="zh-TW" altLang="en-US" dirty="0">
              <a:solidFill>
                <a:srgbClr val="96B86B"/>
              </a:solidFill>
              <a:latin typeface="Salesforce Sans"/>
              <a:ea typeface="細明體" panose="02020509000000000000" pitchFamily="49" charset="-120"/>
              <a:sym typeface="Salesforce San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498204"/>
            <a:ext cx="3370316" cy="18929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380836"/>
            <a:ext cx="3024336" cy="201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56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木紋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694_TF02801115.potx" id="{6F8851A3-D50B-48D4-AF1F-7B564263892C}" vid="{BCD9B683-2F06-43D0-9074-F7814A067A0F}"/>
    </a:ext>
  </a:extLst>
</a:theme>
</file>

<file path=ppt/theme/theme2.xml><?xml version="1.0" encoding="utf-8"?>
<a:theme xmlns:a="http://schemas.openxmlformats.org/drawingml/2006/main" name="Office 佈景主題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35E791-7449-4708-8DE9-182EC4D8A134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木紋風格簡報 (寬螢幕)</Template>
  <TotalTime>51</TotalTime>
  <Words>185</Words>
  <Application>Microsoft Office PowerPoint</Application>
  <PresentationFormat>自訂</PresentationFormat>
  <Paragraphs>30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Salesforce Sans</vt:lpstr>
      <vt:lpstr>細明體</vt:lpstr>
      <vt:lpstr>Arial</vt:lpstr>
      <vt:lpstr>Century</vt:lpstr>
      <vt:lpstr>木紋 16X9</vt:lpstr>
      <vt:lpstr>防疫歌-第一組</vt:lpstr>
      <vt:lpstr>冰棒歌-第二組</vt:lpstr>
      <vt:lpstr>冬天來-第三組</vt:lpstr>
      <vt:lpstr>肺炎歌-第四組</vt:lpstr>
      <vt:lpstr>出遊玩-第五組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冰棒歌-第二組</dc:title>
  <dc:creator>User</dc:creator>
  <cp:lastModifiedBy>User</cp:lastModifiedBy>
  <cp:revision>15</cp:revision>
  <dcterms:created xsi:type="dcterms:W3CDTF">2020-04-15T01:02:45Z</dcterms:created>
  <dcterms:modified xsi:type="dcterms:W3CDTF">2020-04-27T07:43:47Z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