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257" r:id="rId7"/>
    <p:sldId id="258" r:id="rId8"/>
    <p:sldId id="259" r:id="rId9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5904" autoAdjust="0"/>
  </p:normalViewPr>
  <p:slideViewPr>
    <p:cSldViewPr>
      <p:cViewPr varScale="1">
        <p:scale>
          <a:sx n="89" d="100"/>
          <a:sy n="89" d="100"/>
        </p:scale>
        <p:origin x="120" y="1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3A48FA0-F8F6-4FB2-93AD-43AAD591C2E1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2020/4/15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D8C5B1A9-79FD-4824-9906-B2541DB3F8C1}" type="datetime1">
              <a:rPr lang="zh-TW" altLang="en-US" smtClean="0"/>
              <a:pPr algn="r"/>
              <a:t>2020/4/15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34A4844B-5D5D-4D8E-9E71-6B297DF4019B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8DE0FDE7-FE71-46E3-9512-437B13AD5F46}" type="slidenum">
              <a:rPr lang="en-US" altLang="zh-TW" smtClean="0"/>
              <a:pPr algn="r" rtl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71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7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99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89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40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替代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13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7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7253" y="476672"/>
            <a:ext cx="8839201" cy="118492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吹</a:t>
            </a:r>
            <a:r>
              <a:rPr lang="zh-TW" altLang="en-US" b="1" dirty="0" smtClean="0">
                <a:latin typeface="Salesforce Sans"/>
                <a:sym typeface="Salesforce Sans"/>
              </a:rPr>
              <a:t>冷氣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第一組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3852" y="2780928"/>
            <a:ext cx="9743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夏天</a:t>
            </a:r>
            <a:r>
              <a:rPr lang="zh-TW" altLang="en-US" sz="5400" b="1" dirty="0"/>
              <a:t>在家吹冷氣    都不出門</a:t>
            </a:r>
            <a:r>
              <a:rPr lang="zh-TW" altLang="en-US" sz="5400" b="1" dirty="0" smtClean="0"/>
              <a:t>了</a:t>
            </a:r>
            <a:endParaRPr lang="zh-TW" altLang="en-US" sz="5400" b="1" dirty="0"/>
          </a:p>
          <a:p>
            <a:r>
              <a:rPr lang="zh-TW" altLang="en-US" sz="5400" b="1" dirty="0" smtClean="0"/>
              <a:t>早上</a:t>
            </a:r>
            <a:r>
              <a:rPr lang="zh-TW" altLang="en-US" sz="5400" b="1" dirty="0"/>
              <a:t>就在吹冷氣    電費付不起</a:t>
            </a:r>
          </a:p>
          <a:p>
            <a:r>
              <a:rPr lang="zh-TW" altLang="en-US" sz="5400" b="1" dirty="0" smtClean="0"/>
              <a:t>晚上</a:t>
            </a:r>
            <a:r>
              <a:rPr lang="zh-TW" altLang="en-US" sz="5400" b="1" dirty="0"/>
              <a:t>還在吹冷氣    吹到生病了</a:t>
            </a:r>
          </a:p>
          <a:p>
            <a:r>
              <a:rPr lang="zh-TW" altLang="en-US" sz="5400" b="1" dirty="0" smtClean="0"/>
              <a:t>天天</a:t>
            </a:r>
            <a:r>
              <a:rPr lang="zh-TW" altLang="en-US" sz="5400" b="1" dirty="0"/>
              <a:t>在家吹冷氣    吹到壞掉了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543694"/>
            <a:ext cx="2676525" cy="1704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543694"/>
            <a:ext cx="2712146" cy="17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7253" y="476672"/>
            <a:ext cx="8839201" cy="118492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鬼滅之刃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第二組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5860" y="1856941"/>
            <a:ext cx="1008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煉獄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大哥犧牲了   </a:t>
            </a:r>
            <a:r>
              <a:rPr lang="zh-TW" altLang="en-US" sz="5400" b="1" dirty="0">
                <a:solidFill>
                  <a:prstClr val="white"/>
                </a:solidFill>
              </a:rPr>
              <a:t>可惡猗窩</a:t>
            </a:r>
            <a:r>
              <a:rPr lang="zh-TW" altLang="en-US" sz="5400" b="1" dirty="0" smtClean="0">
                <a:solidFill>
                  <a:prstClr val="white"/>
                </a:solidFill>
              </a:rPr>
              <a:t>座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蝴蝶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忍被吸收了   可惡的童魔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無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一郎被腰斬了   可惡黑死牟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炭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</a:rPr>
              <a:t>治郎被殺死了   他變鬼王了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81323"/>
            <a:ext cx="1575618" cy="15756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06" y="122677"/>
            <a:ext cx="1869083" cy="18661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9" y="5273261"/>
            <a:ext cx="2307136" cy="14067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43" y="3749851"/>
            <a:ext cx="1609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7253" y="476672"/>
            <a:ext cx="8839201" cy="118492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萬獸之王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第三組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9807" y="2636912"/>
            <a:ext cx="10441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森林</a:t>
            </a:r>
            <a:r>
              <a:rPr lang="zh-TW" altLang="en-US" sz="5400" b="1" dirty="0"/>
              <a:t>裡有隻動物   牠叫做獅子</a:t>
            </a:r>
          </a:p>
          <a:p>
            <a:r>
              <a:rPr lang="zh-TW" altLang="en-US" sz="5400" b="1" dirty="0" smtClean="0"/>
              <a:t>全部</a:t>
            </a:r>
            <a:r>
              <a:rPr lang="zh-TW" altLang="en-US" sz="5400" b="1" dirty="0"/>
              <a:t>動物的國王   大家都愛牠</a:t>
            </a:r>
          </a:p>
          <a:p>
            <a:r>
              <a:rPr lang="zh-TW" altLang="en-US" sz="5400" b="1" dirty="0" smtClean="0"/>
              <a:t>牠</a:t>
            </a:r>
            <a:r>
              <a:rPr lang="zh-TW" altLang="en-US" sz="5400" b="1" dirty="0"/>
              <a:t>住在動物園裡   牠是肉食性</a:t>
            </a:r>
          </a:p>
          <a:p>
            <a:r>
              <a:rPr lang="zh-TW" altLang="en-US" sz="5400" b="1" dirty="0" smtClean="0"/>
              <a:t>因為</a:t>
            </a:r>
            <a:r>
              <a:rPr lang="zh-TW" altLang="en-US" sz="5400" b="1" dirty="0"/>
              <a:t>牠會亂吼叫   大家最怕牠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19" y="476672"/>
            <a:ext cx="2986144" cy="1944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4" y="438556"/>
            <a:ext cx="2768724" cy="17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7253" y="476672"/>
            <a:ext cx="8839201" cy="118492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櫻花開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第四組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9876" y="2536619"/>
            <a:ext cx="9865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每</a:t>
            </a:r>
            <a:r>
              <a:rPr lang="zh-TW" altLang="en-US" sz="5400" b="1" dirty="0"/>
              <a:t>到春天櫻花開　 櫻花真美麗</a:t>
            </a:r>
          </a:p>
          <a:p>
            <a:r>
              <a:rPr lang="zh-TW" altLang="en-US" sz="5400" b="1" dirty="0" smtClean="0"/>
              <a:t>櫻花</a:t>
            </a:r>
            <a:r>
              <a:rPr lang="zh-TW" altLang="en-US" sz="5400" b="1" dirty="0"/>
              <a:t>真是香極了 　人人都愛她    </a:t>
            </a:r>
          </a:p>
          <a:p>
            <a:r>
              <a:rPr lang="zh-TW" altLang="en-US" sz="5400" b="1" dirty="0" smtClean="0"/>
              <a:t>櫻花</a:t>
            </a:r>
            <a:r>
              <a:rPr lang="zh-TW" altLang="en-US" sz="5400" b="1" dirty="0"/>
              <a:t>季時常塞車   </a:t>
            </a:r>
            <a:r>
              <a:rPr lang="zh-TW" altLang="en-US" sz="5400" b="1" dirty="0" smtClean="0"/>
              <a:t>  大家</a:t>
            </a:r>
            <a:r>
              <a:rPr lang="zh-TW" altLang="en-US" sz="5400" b="1" dirty="0"/>
              <a:t>想賞</a:t>
            </a:r>
            <a:r>
              <a:rPr lang="zh-TW" altLang="en-US" sz="5400" b="1" dirty="0" smtClean="0"/>
              <a:t>櫻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百花</a:t>
            </a:r>
            <a:r>
              <a:rPr lang="zh-TW" altLang="en-US" sz="5400" b="1" dirty="0"/>
              <a:t>中誰最美麗   </a:t>
            </a:r>
            <a:r>
              <a:rPr lang="zh-TW" altLang="en-US" sz="5400" b="1" dirty="0" smtClean="0"/>
              <a:t>  當然</a:t>
            </a:r>
            <a:r>
              <a:rPr lang="zh-TW" altLang="en-US" sz="5400" b="1" dirty="0"/>
              <a:t>是櫻花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198692"/>
            <a:ext cx="3464708" cy="2309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02264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47253" y="476672"/>
            <a:ext cx="8839201" cy="118492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杜鵑花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第五組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9876" y="2564904"/>
            <a:ext cx="10009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/>
              <a:t>杜鵑花</a:t>
            </a:r>
            <a:r>
              <a:rPr lang="zh-TW" altLang="en-US" sz="5400" b="1" dirty="0"/>
              <a:t>呀三月開　 大家都來看</a:t>
            </a:r>
          </a:p>
          <a:p>
            <a:r>
              <a:rPr lang="zh-TW" altLang="en-US" sz="5400" b="1" dirty="0" smtClean="0"/>
              <a:t>杜鵑花</a:t>
            </a:r>
            <a:r>
              <a:rPr lang="zh-TW" altLang="en-US" sz="5400" b="1" dirty="0"/>
              <a:t>百看不厭 　讓人心情好</a:t>
            </a:r>
          </a:p>
          <a:p>
            <a:r>
              <a:rPr lang="zh-TW" altLang="en-US" sz="5400" b="1" dirty="0" smtClean="0"/>
              <a:t>色彩</a:t>
            </a:r>
            <a:r>
              <a:rPr lang="zh-TW" altLang="en-US" sz="5400" b="1" dirty="0"/>
              <a:t>繽紛真美麗　 味道好好聞</a:t>
            </a:r>
          </a:p>
          <a:p>
            <a:r>
              <a:rPr lang="zh-TW" altLang="en-US" sz="5400" b="1" dirty="0" smtClean="0"/>
              <a:t>蜜蜂</a:t>
            </a:r>
            <a:r>
              <a:rPr lang="zh-TW" altLang="en-US" sz="5400" b="1" dirty="0"/>
              <a:t>來幫忙受粉 	 繁衍下一代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" y="351985"/>
            <a:ext cx="3020543" cy="20100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247210"/>
            <a:ext cx="3094241" cy="23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木紋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4_TF02801115.potx" id="{6F8851A3-D50B-48D4-AF1F-7B564263892C}" vid="{BCD9B683-2F06-43D0-9074-F7814A067A0F}"/>
    </a:ext>
  </a:extLst>
</a:theme>
</file>

<file path=ppt/theme/theme2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木紋風格簡報 (寬螢幕)</Template>
  <TotalTime>35</TotalTime>
  <Words>147</Words>
  <Application>Microsoft Office PowerPoint</Application>
  <PresentationFormat>自訂</PresentationFormat>
  <Paragraphs>30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Salesforce Sans</vt:lpstr>
      <vt:lpstr>細明體</vt:lpstr>
      <vt:lpstr>Arial</vt:lpstr>
      <vt:lpstr>Century</vt:lpstr>
      <vt:lpstr>木紋 16X9</vt:lpstr>
      <vt:lpstr>吹冷氣-第一組</vt:lpstr>
      <vt:lpstr>鬼滅之刃-第二組</vt:lpstr>
      <vt:lpstr>萬獸之王-第三組</vt:lpstr>
      <vt:lpstr>櫻花開-第四組</vt:lpstr>
      <vt:lpstr>杜鵑花-第五組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吹冷氣-第一組</dc:title>
  <dc:creator>User</dc:creator>
  <cp:lastModifiedBy>User</cp:lastModifiedBy>
  <cp:revision>10</cp:revision>
  <dcterms:created xsi:type="dcterms:W3CDTF">2020-04-14T07:42:04Z</dcterms:created>
  <dcterms:modified xsi:type="dcterms:W3CDTF">2020-04-15T00:33:23Z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