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0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5269" y="613186"/>
            <a:ext cx="9001462" cy="852824"/>
          </a:xfrm>
        </p:spPr>
        <p:txBody>
          <a:bodyPr/>
          <a:lstStyle/>
          <a:p>
            <a:r>
              <a:rPr lang="zh-TW" altLang="en-US" dirty="0" smtClean="0"/>
              <a:t>發大財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FFC000"/>
                </a:solidFill>
              </a:rPr>
              <a:t>第一組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7427" y="1979407"/>
            <a:ext cx="10886738" cy="4776396"/>
          </a:xfrm>
        </p:spPr>
        <p:txBody>
          <a:bodyPr/>
          <a:lstStyle/>
          <a:p>
            <a:r>
              <a:rPr lang="zh-TW" altLang="en-US" sz="4800" b="1" dirty="0" smtClean="0"/>
              <a:t>香蕉</a:t>
            </a:r>
            <a:r>
              <a:rPr lang="zh-TW" altLang="en-US" sz="4800" b="1" dirty="0"/>
              <a:t>煎餅滷肉飯  高雄發大財</a:t>
            </a:r>
          </a:p>
          <a:p>
            <a:r>
              <a:rPr lang="en-US" altLang="zh-TW" sz="4800" b="1" dirty="0" smtClean="0"/>
              <a:t> </a:t>
            </a:r>
            <a:r>
              <a:rPr lang="zh-TW" altLang="en-US" sz="4800" b="1" dirty="0"/>
              <a:t>行政院長在台北  台北發大財</a:t>
            </a:r>
          </a:p>
          <a:p>
            <a:r>
              <a:rPr lang="en-US" altLang="zh-TW" sz="4800" b="1" dirty="0" smtClean="0"/>
              <a:t> </a:t>
            </a:r>
            <a:r>
              <a:rPr lang="zh-TW" altLang="en-US" sz="4800" b="1" dirty="0"/>
              <a:t>高雄市有韓國瑜  無法發大財</a:t>
            </a:r>
          </a:p>
          <a:p>
            <a:r>
              <a:rPr lang="en-US" altLang="zh-TW" sz="4800" b="1" dirty="0" smtClean="0"/>
              <a:t> </a:t>
            </a:r>
            <a:r>
              <a:rPr lang="zh-TW" altLang="en-US" sz="4800" b="1" dirty="0"/>
              <a:t>台灣總統蔡英文  台灣發大財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75" y="365217"/>
            <a:ext cx="1614190" cy="16141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6" y="328132"/>
            <a:ext cx="1904102" cy="16512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90" y="5181027"/>
            <a:ext cx="1559567" cy="13524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2" y="5402819"/>
            <a:ext cx="1560139" cy="13529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335" y="2671767"/>
            <a:ext cx="1570015" cy="15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4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31981" y="623943"/>
            <a:ext cx="7832016" cy="1229342"/>
          </a:xfrm>
        </p:spPr>
        <p:txBody>
          <a:bodyPr/>
          <a:lstStyle/>
          <a:p>
            <a:r>
              <a:rPr lang="zh-TW" altLang="en-US" dirty="0"/>
              <a:t>香蕉</a:t>
            </a:r>
            <a:r>
              <a:rPr lang="zh-TW" altLang="en-US" dirty="0" smtClean="0"/>
              <a:t>歌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FFC000"/>
                </a:solidFill>
              </a:rPr>
              <a:t>第二組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92841" y="2119257"/>
            <a:ext cx="9538896" cy="4485938"/>
          </a:xfrm>
        </p:spPr>
        <p:txBody>
          <a:bodyPr>
            <a:noAutofit/>
          </a:bodyPr>
          <a:lstStyle/>
          <a:p>
            <a:r>
              <a:rPr lang="zh-TW" altLang="en-US" sz="4800" b="1" dirty="0" smtClean="0"/>
              <a:t>香蕉</a:t>
            </a:r>
            <a:r>
              <a:rPr lang="zh-TW" altLang="en-US" sz="4800" b="1" dirty="0"/>
              <a:t>彎彎真</a:t>
            </a:r>
            <a:r>
              <a:rPr lang="zh-TW" altLang="en-US" sz="4800" b="1" dirty="0" smtClean="0"/>
              <a:t>可愛   香蕉</a:t>
            </a:r>
            <a:r>
              <a:rPr lang="zh-TW" altLang="en-US" sz="4800" b="1" dirty="0"/>
              <a:t>好</a:t>
            </a:r>
            <a:r>
              <a:rPr lang="zh-TW" altLang="en-US" sz="4800" b="1" dirty="0" smtClean="0"/>
              <a:t>好吃</a:t>
            </a:r>
            <a:endParaRPr lang="en-US" altLang="zh-TW" sz="4800" b="1" dirty="0" smtClean="0"/>
          </a:p>
          <a:p>
            <a:r>
              <a:rPr lang="zh-TW" altLang="en-US" sz="4800" b="1" dirty="0"/>
              <a:t>我現在要吃香蕉   因為我好</a:t>
            </a:r>
            <a:r>
              <a:rPr lang="zh-TW" altLang="en-US" sz="4800" b="1" dirty="0" smtClean="0"/>
              <a:t>餓</a:t>
            </a:r>
            <a:endParaRPr lang="en-US" altLang="zh-TW" sz="4800" b="1" dirty="0" smtClean="0"/>
          </a:p>
          <a:p>
            <a:r>
              <a:rPr lang="zh-TW" altLang="en-US" sz="4800" b="1" dirty="0"/>
              <a:t>哥哥要吃香蕉了   因為想</a:t>
            </a:r>
            <a:r>
              <a:rPr lang="zh-TW" altLang="en-US" sz="4800" b="1" dirty="0" smtClean="0"/>
              <a:t>減肥</a:t>
            </a:r>
            <a:endParaRPr lang="en-US" altLang="zh-TW" sz="4800" b="1" dirty="0" smtClean="0"/>
          </a:p>
          <a:p>
            <a:r>
              <a:rPr lang="zh-TW" altLang="en-US" sz="4800" b="1" dirty="0"/>
              <a:t>大家都想吃香蕉   因為彎彎的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53" y="162615"/>
            <a:ext cx="2752668" cy="19566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9" y="263311"/>
            <a:ext cx="3299459" cy="18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5975" y="451820"/>
            <a:ext cx="9001462" cy="1024947"/>
          </a:xfrm>
        </p:spPr>
        <p:txBody>
          <a:bodyPr/>
          <a:lstStyle/>
          <a:p>
            <a:r>
              <a:rPr lang="zh-TW" altLang="en-US" dirty="0"/>
              <a:t>打躲避</a:t>
            </a:r>
            <a:r>
              <a:rPr lang="zh-TW" altLang="en-US" dirty="0" smtClean="0"/>
              <a:t>球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FFC000"/>
                </a:solidFill>
              </a:rPr>
              <a:t>第三組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1064" y="1839557"/>
            <a:ext cx="10951284" cy="4609652"/>
          </a:xfrm>
        </p:spPr>
        <p:txBody>
          <a:bodyPr>
            <a:normAutofit/>
          </a:bodyPr>
          <a:lstStyle/>
          <a:p>
            <a:r>
              <a:rPr lang="zh-TW" altLang="en-US" sz="5600" b="1" dirty="0" smtClean="0"/>
              <a:t>我們</a:t>
            </a:r>
            <a:r>
              <a:rPr lang="zh-TW" altLang="en-US" sz="5600" b="1" dirty="0"/>
              <a:t>在打躲避球  打得很開心</a:t>
            </a:r>
          </a:p>
          <a:p>
            <a:r>
              <a:rPr lang="zh-TW" altLang="en-US" sz="5600" b="1" dirty="0" smtClean="0"/>
              <a:t>打</a:t>
            </a:r>
            <a:r>
              <a:rPr lang="zh-TW" altLang="en-US" sz="5600" b="1" dirty="0"/>
              <a:t>到對方好臭屁  打人好爽喔</a:t>
            </a:r>
          </a:p>
          <a:p>
            <a:r>
              <a:rPr lang="zh-TW" altLang="en-US" sz="5600" b="1" dirty="0" smtClean="0"/>
              <a:t>有人</a:t>
            </a:r>
            <a:r>
              <a:rPr lang="zh-TW" altLang="en-US" sz="5600" b="1" dirty="0"/>
              <a:t>被球打到了  我們太強了</a:t>
            </a:r>
          </a:p>
          <a:p>
            <a:r>
              <a:rPr lang="zh-TW" altLang="en-US" sz="5600" b="1" dirty="0" smtClean="0"/>
              <a:t>真是</a:t>
            </a:r>
            <a:r>
              <a:rPr lang="zh-TW" altLang="en-US" sz="5600" b="1" dirty="0"/>
              <a:t>厲害到爆了  我們打贏了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00" y="94141"/>
            <a:ext cx="2572273" cy="17403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72" y="4875623"/>
            <a:ext cx="1292352" cy="1828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0" y="94141"/>
            <a:ext cx="2349919" cy="17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51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5269" y="623943"/>
            <a:ext cx="9001462" cy="1067977"/>
          </a:xfrm>
        </p:spPr>
        <p:txBody>
          <a:bodyPr/>
          <a:lstStyle/>
          <a:p>
            <a:r>
              <a:rPr lang="zh-TW" altLang="en-US" dirty="0"/>
              <a:t>打</a:t>
            </a:r>
            <a:r>
              <a:rPr lang="zh-TW" altLang="en-US" dirty="0" smtClean="0"/>
              <a:t>電動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FFC000"/>
                </a:solidFill>
              </a:rPr>
              <a:t>第四組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9246" y="2151529"/>
            <a:ext cx="10144461" cy="4808668"/>
          </a:xfrm>
        </p:spPr>
        <p:txBody>
          <a:bodyPr/>
          <a:lstStyle/>
          <a:p>
            <a:r>
              <a:rPr lang="zh-TW" altLang="en-US" sz="4800" b="1" dirty="0" smtClean="0"/>
              <a:t>我</a:t>
            </a:r>
            <a:r>
              <a:rPr lang="zh-TW" altLang="en-US" sz="4800" b="1" dirty="0"/>
              <a:t>現在要打電動　 打到近視了</a:t>
            </a:r>
          </a:p>
          <a:p>
            <a:r>
              <a:rPr lang="zh-TW" altLang="en-US" sz="4800" b="1" dirty="0" smtClean="0"/>
              <a:t>我</a:t>
            </a:r>
            <a:r>
              <a:rPr lang="zh-TW" altLang="en-US" sz="4800" b="1" dirty="0"/>
              <a:t>哥哥要打電動 　打到上癮了</a:t>
            </a:r>
          </a:p>
          <a:p>
            <a:r>
              <a:rPr lang="zh-TW" altLang="en-US" sz="4800" b="1" dirty="0" smtClean="0"/>
              <a:t>我</a:t>
            </a:r>
            <a:r>
              <a:rPr lang="zh-TW" altLang="en-US" sz="4800" b="1" dirty="0"/>
              <a:t>弟弟要拿手機　 拿來打電動</a:t>
            </a:r>
          </a:p>
          <a:p>
            <a:r>
              <a:rPr lang="zh-TW" altLang="en-US" sz="4800" b="1" dirty="0" smtClean="0"/>
              <a:t>魏</a:t>
            </a:r>
            <a:r>
              <a:rPr lang="zh-TW" altLang="en-US" sz="4800" b="1" dirty="0"/>
              <a:t>鎧橞愛打電動　 打到眼瞎</a:t>
            </a:r>
            <a:r>
              <a:rPr lang="zh-TW" altLang="en-US" sz="4800" b="1" dirty="0" smtClean="0"/>
              <a:t>掉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99" y="138644"/>
            <a:ext cx="2718098" cy="203857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72" y="965432"/>
            <a:ext cx="1801666" cy="11860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3" y="164334"/>
            <a:ext cx="1678194" cy="11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5269" y="645457"/>
            <a:ext cx="9001462" cy="949643"/>
          </a:xfrm>
        </p:spPr>
        <p:txBody>
          <a:bodyPr/>
          <a:lstStyle/>
          <a:p>
            <a:r>
              <a:rPr lang="zh-TW" altLang="en-US" dirty="0"/>
              <a:t>蓮花</a:t>
            </a:r>
            <a:r>
              <a:rPr lang="zh-TW" altLang="en-US" dirty="0" smtClean="0"/>
              <a:t>季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FFC000"/>
                </a:solidFill>
              </a:rPr>
              <a:t>第五組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4093" y="1936377"/>
            <a:ext cx="10994315" cy="4561242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如果</a:t>
            </a:r>
            <a:r>
              <a:rPr lang="zh-TW" altLang="en-US" sz="4800" b="1" dirty="0"/>
              <a:t>日日蓮花開　 誰會關自己</a:t>
            </a:r>
          </a:p>
          <a:p>
            <a:r>
              <a:rPr lang="zh-TW" altLang="en-US" sz="4800" b="1" dirty="0" smtClean="0"/>
              <a:t>漂亮</a:t>
            </a:r>
            <a:r>
              <a:rPr lang="zh-TW" altLang="en-US" sz="4800" b="1" dirty="0"/>
              <a:t>蓮花夏天來 　好運跟著來</a:t>
            </a:r>
          </a:p>
          <a:p>
            <a:r>
              <a:rPr lang="zh-TW" altLang="en-US" sz="4800" b="1" dirty="0" smtClean="0"/>
              <a:t>帥哥</a:t>
            </a:r>
            <a:r>
              <a:rPr lang="zh-TW" altLang="en-US" sz="4800" b="1" dirty="0"/>
              <a:t>美女來賞花　 照片人人</a:t>
            </a:r>
            <a:r>
              <a:rPr lang="zh-TW" altLang="en-US" sz="4800" b="1" dirty="0" smtClean="0"/>
              <a:t>要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每人</a:t>
            </a:r>
            <a:r>
              <a:rPr lang="zh-TW" altLang="en-US" sz="4800" b="1" dirty="0"/>
              <a:t>拍出美蓮花   </a:t>
            </a:r>
            <a:r>
              <a:rPr lang="zh-TW" altLang="en-US" sz="4800" b="1" dirty="0" smtClean="0"/>
              <a:t>  開心</a:t>
            </a:r>
            <a:r>
              <a:rPr lang="zh-TW" altLang="en-US" sz="4800" b="1" dirty="0"/>
              <a:t>走回家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419" y="210282"/>
            <a:ext cx="2599989" cy="18199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3" y="205359"/>
            <a:ext cx="2737373" cy="18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64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38</TotalTime>
  <Words>131</Words>
  <Application>Microsoft Office PowerPoint</Application>
  <PresentationFormat>寬螢幕</PresentationFormat>
  <Paragraphs>25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Bookman Old Style</vt:lpstr>
      <vt:lpstr>Rockwell</vt:lpstr>
      <vt:lpstr>Damask</vt:lpstr>
      <vt:lpstr>發大財-第一組</vt:lpstr>
      <vt:lpstr>香蕉歌-第二組</vt:lpstr>
      <vt:lpstr>打躲避球-第三組</vt:lpstr>
      <vt:lpstr>打電動-第四組</vt:lpstr>
      <vt:lpstr>蓮花季-第五組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18</cp:revision>
  <dcterms:created xsi:type="dcterms:W3CDTF">2020-04-13T07:35:20Z</dcterms:created>
  <dcterms:modified xsi:type="dcterms:W3CDTF">2020-04-15T01:33:40Z</dcterms:modified>
</cp:coreProperties>
</file>