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418404"/>
            <a:ext cx="9448800" cy="1265698"/>
          </a:xfrm>
        </p:spPr>
        <p:txBody>
          <a:bodyPr/>
          <a:lstStyle/>
          <a:p>
            <a:pPr algn="ctr"/>
            <a:r>
              <a:rPr lang="zh-TW" altLang="en-US" b="1" dirty="0" smtClean="0"/>
              <a:t> 打</a:t>
            </a:r>
            <a:r>
              <a:rPr lang="zh-TW" altLang="en-US" b="1" dirty="0" smtClean="0"/>
              <a:t>棒球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C000"/>
                </a:solidFill>
              </a:rPr>
              <a:t>第一組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707224"/>
            <a:ext cx="9448800" cy="5027524"/>
          </a:xfrm>
        </p:spPr>
        <p:txBody>
          <a:bodyPr/>
          <a:lstStyle/>
          <a:p>
            <a:r>
              <a:rPr lang="zh-TW" altLang="en-US" sz="5400" b="1" dirty="0" smtClean="0"/>
              <a:t>我們</a:t>
            </a:r>
            <a:r>
              <a:rPr lang="zh-TW" altLang="en-US" sz="5400" b="1" dirty="0"/>
              <a:t>一起打棒球    打得好開心</a:t>
            </a:r>
          </a:p>
          <a:p>
            <a:r>
              <a:rPr lang="zh-TW" altLang="en-US" sz="5400" b="1" dirty="0" smtClean="0"/>
              <a:t>禹</a:t>
            </a:r>
            <a:r>
              <a:rPr lang="zh-TW" altLang="en-US" sz="5400" b="1" dirty="0"/>
              <a:t>錡站在投手丘    帥氣的出場 </a:t>
            </a:r>
          </a:p>
          <a:p>
            <a:r>
              <a:rPr lang="zh-TW" altLang="en-US" sz="5400" b="1" dirty="0" smtClean="0"/>
              <a:t>打出</a:t>
            </a:r>
            <a:r>
              <a:rPr lang="zh-TW" altLang="en-US" sz="5400" b="1" dirty="0"/>
              <a:t>一支全壘打    大家拍拍手</a:t>
            </a:r>
          </a:p>
          <a:p>
            <a:r>
              <a:rPr lang="zh-TW" altLang="en-US" sz="5400" b="1" dirty="0" smtClean="0"/>
              <a:t>我們</a:t>
            </a:r>
            <a:r>
              <a:rPr lang="zh-TW" altLang="en-US" sz="5400" b="1" dirty="0"/>
              <a:t>球隊得冠軍    教練請吃飯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13" y="215154"/>
            <a:ext cx="2524125" cy="1809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0" y="76451"/>
            <a:ext cx="1543104" cy="15431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38" y="1084288"/>
            <a:ext cx="1776640" cy="13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5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215154"/>
            <a:ext cx="9448800" cy="1265698"/>
          </a:xfrm>
        </p:spPr>
        <p:txBody>
          <a:bodyPr/>
          <a:lstStyle/>
          <a:p>
            <a:pPr algn="ctr"/>
            <a:r>
              <a:rPr lang="zh-TW" altLang="en-US" b="1" dirty="0"/>
              <a:t>加</a:t>
            </a:r>
            <a:r>
              <a:rPr lang="zh-TW" altLang="en-US" b="1" dirty="0" smtClean="0"/>
              <a:t>蛋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C000"/>
                </a:solidFill>
              </a:rPr>
              <a:t>第二組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12202" y="2550909"/>
            <a:ext cx="9448800" cy="502752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/>
              <a:t>我</a:t>
            </a:r>
            <a:r>
              <a:rPr lang="zh-TW" altLang="en-US" sz="5400" b="1" dirty="0"/>
              <a:t>吃便當要加蛋   </a:t>
            </a:r>
            <a:r>
              <a:rPr lang="zh-TW" altLang="en-US" sz="5400" b="1" dirty="0" smtClean="0"/>
              <a:t>一定</a:t>
            </a:r>
            <a:r>
              <a:rPr lang="zh-TW" altLang="en-US" sz="5400" b="1" dirty="0"/>
              <a:t>要加蛋</a:t>
            </a:r>
          </a:p>
          <a:p>
            <a:r>
              <a:rPr lang="zh-TW" altLang="en-US" sz="5400" b="1" dirty="0" smtClean="0"/>
              <a:t>我</a:t>
            </a:r>
            <a:r>
              <a:rPr lang="zh-TW" altLang="en-US" sz="5400" b="1" dirty="0"/>
              <a:t>喝飲料要加蛋   </a:t>
            </a:r>
            <a:r>
              <a:rPr lang="zh-TW" altLang="en-US" sz="5400" b="1" dirty="0" smtClean="0"/>
              <a:t>好吃</a:t>
            </a:r>
            <a:r>
              <a:rPr lang="zh-TW" altLang="en-US" sz="5400" b="1" dirty="0"/>
              <a:t>的蛋蛋  </a:t>
            </a:r>
          </a:p>
          <a:p>
            <a:r>
              <a:rPr lang="zh-TW" altLang="en-US" sz="5400" b="1" dirty="0" smtClean="0"/>
              <a:t>早餐</a:t>
            </a:r>
            <a:r>
              <a:rPr lang="zh-TW" altLang="en-US" sz="5400" b="1" dirty="0"/>
              <a:t>一定要加蛋   </a:t>
            </a:r>
            <a:r>
              <a:rPr lang="zh-TW" altLang="en-US" sz="5400" b="1" dirty="0" smtClean="0"/>
              <a:t>台灣</a:t>
            </a:r>
            <a:r>
              <a:rPr lang="zh-TW" altLang="en-US" sz="5400" b="1" dirty="0"/>
              <a:t>愛吃蛋</a:t>
            </a:r>
          </a:p>
          <a:p>
            <a:r>
              <a:rPr lang="zh-TW" altLang="en-US" sz="5400" b="1" dirty="0" smtClean="0"/>
              <a:t>我</a:t>
            </a:r>
            <a:r>
              <a:rPr lang="zh-TW" altLang="en-US" sz="5400" b="1" dirty="0"/>
              <a:t>吃蛋蛋我驕傲   </a:t>
            </a:r>
            <a:r>
              <a:rPr lang="zh-TW" altLang="en-US" sz="5400" b="1" dirty="0" smtClean="0"/>
              <a:t>吃</a:t>
            </a:r>
            <a:r>
              <a:rPr lang="zh-TW" altLang="en-US" sz="5400" b="1" dirty="0"/>
              <a:t>蛋吃到瘋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7" y="250973"/>
            <a:ext cx="2762250" cy="1657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49" y="146910"/>
            <a:ext cx="3623534" cy="20382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67" y="1480852"/>
            <a:ext cx="1539912" cy="862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10" y="5213130"/>
            <a:ext cx="1953073" cy="14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518221"/>
            <a:ext cx="9448800" cy="1265698"/>
          </a:xfrm>
        </p:spPr>
        <p:txBody>
          <a:bodyPr/>
          <a:lstStyle/>
          <a:p>
            <a:pPr algn="ctr"/>
            <a:r>
              <a:rPr lang="zh-TW" altLang="en-US" b="1" dirty="0"/>
              <a:t> 戴</a:t>
            </a:r>
            <a:r>
              <a:rPr lang="zh-TW" altLang="en-US" b="1" dirty="0" smtClean="0"/>
              <a:t>口罩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C000"/>
                </a:solidFill>
              </a:rPr>
              <a:t>第三組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416768"/>
            <a:ext cx="9448800" cy="502752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/>
              <a:t>陳時中</a:t>
            </a:r>
            <a:r>
              <a:rPr lang="zh-TW" altLang="en-US" sz="5400" b="1" dirty="0"/>
              <a:t>不怕</a:t>
            </a:r>
            <a:r>
              <a:rPr lang="zh-TW" altLang="en-US" sz="5400" b="1" dirty="0" smtClean="0"/>
              <a:t>感染   </a:t>
            </a:r>
            <a:r>
              <a:rPr lang="zh-TW" altLang="en-US" sz="5400" b="1" dirty="0"/>
              <a:t>就不戴口罩</a:t>
            </a:r>
          </a:p>
          <a:p>
            <a:r>
              <a:rPr lang="zh-TW" altLang="en-US" sz="5400" b="1" dirty="0" smtClean="0"/>
              <a:t>蔡英文</a:t>
            </a:r>
            <a:r>
              <a:rPr lang="zh-TW" altLang="en-US" sz="5400" b="1" dirty="0"/>
              <a:t>不戴口罩 </a:t>
            </a:r>
            <a:r>
              <a:rPr lang="zh-TW" altLang="en-US" sz="5400" b="1" dirty="0" smtClean="0"/>
              <a:t>  </a:t>
            </a:r>
            <a:r>
              <a:rPr lang="zh-TW" altLang="en-US" sz="5400" b="1" dirty="0"/>
              <a:t>網友也沒罵   </a:t>
            </a:r>
          </a:p>
          <a:p>
            <a:r>
              <a:rPr lang="zh-TW" altLang="en-US" sz="5400" b="1" dirty="0" smtClean="0"/>
              <a:t>韓國瑜</a:t>
            </a:r>
            <a:r>
              <a:rPr lang="zh-TW" altLang="en-US" sz="5400" b="1" dirty="0"/>
              <a:t>就戴</a:t>
            </a:r>
            <a:r>
              <a:rPr lang="zh-TW" altLang="en-US" sz="5400" b="1" dirty="0" smtClean="0"/>
              <a:t>口罩   </a:t>
            </a:r>
            <a:r>
              <a:rPr lang="zh-TW" altLang="en-US" sz="5400" b="1" dirty="0"/>
              <a:t>就被網友罵</a:t>
            </a:r>
          </a:p>
          <a:p>
            <a:r>
              <a:rPr lang="zh-TW" altLang="en-US" sz="5400" b="1" dirty="0" smtClean="0"/>
              <a:t>最後</a:t>
            </a:r>
            <a:r>
              <a:rPr lang="zh-TW" altLang="en-US" sz="5400" b="1" dirty="0"/>
              <a:t>政府戴口罩 </a:t>
            </a:r>
            <a:r>
              <a:rPr lang="zh-TW" altLang="en-US" sz="5400" b="1" dirty="0" smtClean="0"/>
              <a:t>  </a:t>
            </a:r>
            <a:r>
              <a:rPr lang="zh-TW" altLang="en-US" sz="5400" b="1" dirty="0"/>
              <a:t>口罩大</a:t>
            </a:r>
            <a:r>
              <a:rPr lang="zh-TW" altLang="en-US" sz="5400" b="1" dirty="0" smtClean="0"/>
              <a:t>缺貨</a:t>
            </a:r>
            <a:endParaRPr lang="zh-TW" altLang="en-US" sz="54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6" y="265290"/>
            <a:ext cx="3205779" cy="19787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28" y="337716"/>
            <a:ext cx="3297137" cy="17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8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630660"/>
            <a:ext cx="9448800" cy="1265698"/>
          </a:xfrm>
        </p:spPr>
        <p:txBody>
          <a:bodyPr/>
          <a:lstStyle/>
          <a:p>
            <a:pPr algn="ctr"/>
            <a:r>
              <a:rPr lang="zh-TW" altLang="en-US" b="1" dirty="0"/>
              <a:t>春天百花</a:t>
            </a:r>
            <a:r>
              <a:rPr lang="zh-TW" altLang="en-US" b="1" dirty="0" smtClean="0"/>
              <a:t>開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C000"/>
                </a:solidFill>
              </a:rPr>
              <a:t>第四組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416768"/>
            <a:ext cx="9448800" cy="502752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/>
              <a:t>春天</a:t>
            </a:r>
            <a:r>
              <a:rPr lang="zh-TW" altLang="en-US" sz="5400" b="1" dirty="0"/>
              <a:t>百花在盛開   </a:t>
            </a:r>
            <a:r>
              <a:rPr lang="zh-TW" altLang="en-US" sz="5400" b="1" dirty="0" smtClean="0"/>
              <a:t>大家</a:t>
            </a:r>
            <a:r>
              <a:rPr lang="zh-TW" altLang="en-US" sz="5400" b="1" dirty="0"/>
              <a:t>來賞</a:t>
            </a:r>
            <a:r>
              <a:rPr lang="zh-TW" altLang="en-US" sz="5400" b="1" dirty="0" smtClean="0"/>
              <a:t>花</a:t>
            </a:r>
            <a:endParaRPr lang="en-US" altLang="zh-TW" sz="5400" b="1" dirty="0" smtClean="0"/>
          </a:p>
          <a:p>
            <a:r>
              <a:rPr lang="zh-TW" altLang="en-US" sz="5400" b="1" dirty="0" smtClean="0"/>
              <a:t>公園</a:t>
            </a:r>
            <a:r>
              <a:rPr lang="zh-TW" altLang="en-US" sz="5400" b="1" dirty="0"/>
              <a:t>聞到百花香   花香四處飄  </a:t>
            </a:r>
          </a:p>
          <a:p>
            <a:r>
              <a:rPr lang="zh-TW" altLang="en-US" sz="5400" b="1" dirty="0" smtClean="0"/>
              <a:t>七</a:t>
            </a:r>
            <a:r>
              <a:rPr lang="zh-TW" altLang="en-US" sz="5400" b="1" dirty="0"/>
              <a:t>里味道飄呀飄   飄到學校裡</a:t>
            </a:r>
          </a:p>
          <a:p>
            <a:r>
              <a:rPr lang="zh-TW" altLang="en-US" sz="5400" b="1" dirty="0" smtClean="0"/>
              <a:t>桂花</a:t>
            </a:r>
            <a:r>
              <a:rPr lang="zh-TW" altLang="en-US" sz="5400" b="1" dirty="0"/>
              <a:t>味道在花店   老師買回家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3" y="370935"/>
            <a:ext cx="2628900" cy="17335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84" y="370935"/>
            <a:ext cx="2562413" cy="17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78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6828" y="559399"/>
            <a:ext cx="9448800" cy="1265698"/>
          </a:xfrm>
        </p:spPr>
        <p:txBody>
          <a:bodyPr/>
          <a:lstStyle/>
          <a:p>
            <a:pPr algn="ctr"/>
            <a:r>
              <a:rPr lang="zh-TW" altLang="en-US" b="1" dirty="0" smtClean="0"/>
              <a:t>新冠肺炎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C000"/>
                </a:solidFill>
              </a:rPr>
              <a:t>第五組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11700" y="2352221"/>
            <a:ext cx="9448800" cy="5027524"/>
          </a:xfrm>
        </p:spPr>
        <p:txBody>
          <a:bodyPr/>
          <a:lstStyle/>
          <a:p>
            <a:r>
              <a:rPr lang="zh-TW" altLang="en-US" sz="5400" b="1" dirty="0" smtClean="0"/>
              <a:t>新冠肺炎很嚴重   許多人確診</a:t>
            </a:r>
            <a:endParaRPr lang="zh-TW" altLang="en-US" sz="5400" b="1" dirty="0"/>
          </a:p>
          <a:p>
            <a:r>
              <a:rPr lang="zh-TW" altLang="en-US" sz="5400" b="1" dirty="0" smtClean="0"/>
              <a:t>全民一起做防疫   保護全世界   </a:t>
            </a:r>
            <a:endParaRPr lang="zh-TW" altLang="en-US" sz="5400" b="1" dirty="0"/>
          </a:p>
          <a:p>
            <a:r>
              <a:rPr lang="zh-TW" altLang="en-US" sz="5400" b="1" dirty="0" smtClean="0"/>
              <a:t>假日藥局都是人   口罩買光光</a:t>
            </a:r>
            <a:endParaRPr lang="zh-TW" altLang="en-US" sz="5400" b="1" dirty="0"/>
          </a:p>
          <a:p>
            <a:r>
              <a:rPr lang="zh-TW" altLang="en-US" sz="5400" b="1" dirty="0" smtClean="0"/>
              <a:t>蘋果牛奶吃吃吃   病毒遠離我</a:t>
            </a:r>
            <a:endParaRPr lang="zh-TW" altLang="en-US" sz="5400" b="1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1" y="316005"/>
            <a:ext cx="2847975" cy="1600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19" y="215154"/>
            <a:ext cx="3017520" cy="16935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868" y="5259193"/>
            <a:ext cx="2081212" cy="13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6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48</TotalTime>
  <Words>194</Words>
  <Application>Microsoft Office PowerPoint</Application>
  <PresentationFormat>寬螢幕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新細明體</vt:lpstr>
      <vt:lpstr>Arial</vt:lpstr>
      <vt:lpstr>Century Gothic</vt:lpstr>
      <vt:lpstr>飛機雲</vt:lpstr>
      <vt:lpstr> 打棒球-第一組</vt:lpstr>
      <vt:lpstr>加蛋-第二組</vt:lpstr>
      <vt:lpstr> 戴口罩-第三組</vt:lpstr>
      <vt:lpstr>春天百花開-第四組</vt:lpstr>
      <vt:lpstr>新冠肺炎-第五組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打棒球-第一組</dc:title>
  <dc:creator>User</dc:creator>
  <cp:lastModifiedBy>User</cp:lastModifiedBy>
  <cp:revision>12</cp:revision>
  <dcterms:created xsi:type="dcterms:W3CDTF">2020-04-15T00:40:30Z</dcterms:created>
  <dcterms:modified xsi:type="dcterms:W3CDTF">2020-04-21T00:54:19Z</dcterms:modified>
</cp:coreProperties>
</file>